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1" r:id="rId3"/>
    <p:sldId id="272" r:id="rId4"/>
    <p:sldId id="274" r:id="rId5"/>
    <p:sldId id="275" r:id="rId6"/>
    <p:sldId id="276" r:id="rId7"/>
    <p:sldId id="277" r:id="rId8"/>
    <p:sldId id="278" r:id="rId9"/>
    <p:sldId id="280" r:id="rId10"/>
    <p:sldId id="281" r:id="rId11"/>
    <p:sldId id="283" r:id="rId12"/>
    <p:sldId id="284" r:id="rId13"/>
    <p:sldId id="285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D50"/>
    <a:srgbClr val="FAD68E"/>
    <a:srgbClr val="F1883E"/>
    <a:srgbClr val="EBA26A"/>
    <a:srgbClr val="E6E6E6"/>
    <a:srgbClr val="FEFDF9"/>
    <a:srgbClr val="FBE0AB"/>
    <a:srgbClr val="AAB9C6"/>
    <a:srgbClr val="F9CF7B"/>
    <a:srgbClr val="404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1" d="100"/>
          <a:sy n="51" d="100"/>
        </p:scale>
        <p:origin x="147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321C7F-A9A0-479F-902F-F346283C3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82D552-18A7-4D00-80E8-7CB4C3AE0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488E20-959D-4180-BEE5-204F249CB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D283-F492-4232-B0BD-B2BF58F7B277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C98502-3E51-4726-ADEF-325289237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2DF3E7-6560-4689-93EC-51DF638E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D05C2-B001-4BF6-A7B1-00FE886A9D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602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A47BEA-891C-4A29-85FF-81465A31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81FA1C5-E58F-45FA-86AB-50D467011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6773C4-1CD7-47F8-AA3E-4CF94B24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D283-F492-4232-B0BD-B2BF58F7B277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09F536-A218-49C0-A43E-20F3F3956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31BEE0-D865-4EFD-A445-A67C6461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D05C2-B001-4BF6-A7B1-00FE886A9D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0151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D949546-619C-4C85-971D-E1297FCF45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DE8D7EB-BE58-4078-B5C3-120FD937A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0105DC-45C5-4715-999F-8977B62DD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D283-F492-4232-B0BD-B2BF58F7B277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B59FB5-F1E2-421E-9512-1B1EC3FA0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A9E3D0-1EA0-4012-BE9B-5ED120D4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D05C2-B001-4BF6-A7B1-00FE886A9D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208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C4C36A-2C6F-4408-B1F2-7D289F8FB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AF42B8-4455-4CAA-95D6-D3999EB7B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717639-EFF8-4B1D-99C0-2E6D87E1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D283-F492-4232-B0BD-B2BF58F7B277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CAEE4B-0B61-441A-8D3A-E67A15616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9457ED-C06B-4488-97A6-CE6BC94ED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D05C2-B001-4BF6-A7B1-00FE886A9D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7477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7E0419-2459-46A7-BFD3-3A2C9E115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0B9C9A-488C-4349-942F-8593D6F1D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0762AB-EAF7-4646-8C08-A07A2BC8A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D283-F492-4232-B0BD-B2BF58F7B277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304778-796B-4102-BFBF-7B15033AF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53077E-B248-41C6-8C1C-B4085AB7E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D05C2-B001-4BF6-A7B1-00FE886A9D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9584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ACA20C-616A-437D-909F-C39AE4CEA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8F66B1-4745-435B-A638-953D23DCCF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01BD23E-9947-44C8-855B-ECE767A54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E2A9A4-177D-47F5-9C5E-C4151B679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D283-F492-4232-B0BD-B2BF58F7B277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176BE6-52D3-431A-8561-D1603A845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08BADC-F4FF-44EE-BF60-8504DA76B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D05C2-B001-4BF6-A7B1-00FE886A9D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056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1D0CA6-B038-45F5-9048-D013DFB1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39E6D6-9908-4148-8CE5-901EAD2F9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8D8CB5-023A-4C4A-83FB-485F6B3BC6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079502A-03E7-48B0-8CA5-0A60A0A182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8335352-D997-49BC-8EC8-DC125EB536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AD12BA3-36C3-4CFA-93F2-A940D1FB0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D283-F492-4232-B0BD-B2BF58F7B277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CDB3E94-66A0-4301-A901-068E55CE0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DBFDC8D-C2B4-43E2-96BA-340AE062D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D05C2-B001-4BF6-A7B1-00FE886A9D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096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5D27E1-932A-418E-9727-262CEFF35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C8D08D7-E78B-4A49-9632-B9DED6649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D283-F492-4232-B0BD-B2BF58F7B277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027DC6B-0F52-4BB1-A184-D294E66CF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52C60A0-33C7-4525-8AE3-3FEC754D6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D05C2-B001-4BF6-A7B1-00FE886A9D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697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DAF9301-5BA4-483D-97D4-9905CD51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D283-F492-4232-B0BD-B2BF58F7B277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29A346-4AF9-4681-8D32-F21CC8835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9BEF45-B359-4D0A-AF97-4F645626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D05C2-B001-4BF6-A7B1-00FE886A9D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076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C274D-7CDA-4A40-B2C8-3EC2E97B8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55573E-093F-4719-8613-51446F01F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BA740BA-78CB-4D95-8692-A63669248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701EFD-ED50-4A48-AD3A-392723A5E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D283-F492-4232-B0BD-B2BF58F7B277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31BD33-83C2-4CB0-9934-F486C9A0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BA4C7D-AB22-4F2F-BA62-91A6A5476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D05C2-B001-4BF6-A7B1-00FE886A9D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4034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6181F-3BA7-416B-821B-745BCBFE2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64A5FF3-8976-4635-8D7F-6404F28F08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615BBA-7C1F-4AB7-AACA-53110C94B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D54E13-92BB-4E29-A281-29E016E1F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D283-F492-4232-B0BD-B2BF58F7B277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FB7E1F-2E91-466A-8194-CDB962E7B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D43324-071A-40E4-B817-32D46A7EA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D05C2-B001-4BF6-A7B1-00FE886A9D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356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EF7E0A-6315-4A62-AA23-B2D5CED73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F14AF5-5A7C-4192-B77B-25B6DFDCD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ECB2A1-4333-4153-840D-6ACFF859F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3D283-F492-4232-B0BD-B2BF58F7B277}" type="datetimeFigureOut">
              <a:rPr lang="ru-RU" smtClean="0"/>
              <a:t>05.03.2023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BB419E-47B0-4D85-A0F6-3996A5254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E4BBF3-6D5D-4C47-9A7C-E03772CA3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D05C2-B001-4BF6-A7B1-00FE886A9D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53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ый треугольник 7">
            <a:extLst>
              <a:ext uri="{FF2B5EF4-FFF2-40B4-BE49-F238E27FC236}">
                <a16:creationId xmlns:a16="http://schemas.microsoft.com/office/drawing/2014/main" id="{3E6EDA60-3528-98E6-655F-0E54B309A3BD}"/>
              </a:ext>
            </a:extLst>
          </p:cNvPr>
          <p:cNvSpPr/>
          <p:nvPr/>
        </p:nvSpPr>
        <p:spPr>
          <a:xfrm rot="10800000" flipH="1">
            <a:off x="0" y="0"/>
            <a:ext cx="12192000" cy="6858000"/>
          </a:xfrm>
          <a:prstGeom prst="rtTriangle">
            <a:avLst/>
          </a:prstGeom>
          <a:solidFill>
            <a:srgbClr val="FAD68E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ый треугольник 2">
            <a:extLst>
              <a:ext uri="{FF2B5EF4-FFF2-40B4-BE49-F238E27FC236}">
                <a16:creationId xmlns:a16="http://schemas.microsoft.com/office/drawing/2014/main" id="{801B1CA4-68B4-3F72-AC51-DBAA1B77265C}"/>
              </a:ext>
            </a:extLst>
          </p:cNvPr>
          <p:cNvSpPr/>
          <p:nvPr/>
        </p:nvSpPr>
        <p:spPr>
          <a:xfrm flipH="1">
            <a:off x="-168442" y="-1"/>
            <a:ext cx="12360442" cy="6858000"/>
          </a:xfrm>
          <a:prstGeom prst="rtTriangle">
            <a:avLst/>
          </a:prstGeom>
          <a:solidFill>
            <a:srgbClr val="F1883E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F361D6-8A9B-BD9A-953E-07E3F80AC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13" y="0"/>
            <a:ext cx="2611341" cy="1251284"/>
          </a:xfrm>
          <a:prstGeom prst="rect">
            <a:avLst/>
          </a:prstGeom>
        </p:spPr>
      </p:pic>
      <p:sp>
        <p:nvSpPr>
          <p:cNvPr id="12" name="Рамка 11">
            <a:extLst>
              <a:ext uri="{FF2B5EF4-FFF2-40B4-BE49-F238E27FC236}">
                <a16:creationId xmlns:a16="http://schemas.microsoft.com/office/drawing/2014/main" id="{A8CBC9DF-5662-7A28-F2EF-4A109357D7F5}"/>
              </a:ext>
            </a:extLst>
          </p:cNvPr>
          <p:cNvSpPr/>
          <p:nvPr/>
        </p:nvSpPr>
        <p:spPr>
          <a:xfrm>
            <a:off x="2261937" y="1732547"/>
            <a:ext cx="7443537" cy="2999874"/>
          </a:xfrm>
          <a:custGeom>
            <a:avLst/>
            <a:gdLst>
              <a:gd name="connsiteX0" fmla="*/ 0 w 7443537"/>
              <a:gd name="connsiteY0" fmla="*/ 0 h 2999874"/>
              <a:gd name="connsiteX1" fmla="*/ 602250 w 7443537"/>
              <a:gd name="connsiteY1" fmla="*/ 0 h 2999874"/>
              <a:gd name="connsiteX2" fmla="*/ 1353370 w 7443537"/>
              <a:gd name="connsiteY2" fmla="*/ 0 h 2999874"/>
              <a:gd name="connsiteX3" fmla="*/ 1806749 w 7443537"/>
              <a:gd name="connsiteY3" fmla="*/ 0 h 2999874"/>
              <a:gd name="connsiteX4" fmla="*/ 2557870 w 7443537"/>
              <a:gd name="connsiteY4" fmla="*/ 0 h 2999874"/>
              <a:gd name="connsiteX5" fmla="*/ 3234555 w 7443537"/>
              <a:gd name="connsiteY5" fmla="*/ 0 h 2999874"/>
              <a:gd name="connsiteX6" fmla="*/ 3985676 w 7443537"/>
              <a:gd name="connsiteY6" fmla="*/ 0 h 2999874"/>
              <a:gd name="connsiteX7" fmla="*/ 4811232 w 7443537"/>
              <a:gd name="connsiteY7" fmla="*/ 0 h 2999874"/>
              <a:gd name="connsiteX8" fmla="*/ 5562352 w 7443537"/>
              <a:gd name="connsiteY8" fmla="*/ 0 h 2999874"/>
              <a:gd name="connsiteX9" fmla="*/ 6090167 w 7443537"/>
              <a:gd name="connsiteY9" fmla="*/ 0 h 2999874"/>
              <a:gd name="connsiteX10" fmla="*/ 7443537 w 7443537"/>
              <a:gd name="connsiteY10" fmla="*/ 0 h 2999874"/>
              <a:gd name="connsiteX11" fmla="*/ 7443537 w 7443537"/>
              <a:gd name="connsiteY11" fmla="*/ 659972 h 2999874"/>
              <a:gd name="connsiteX12" fmla="*/ 7443537 w 7443537"/>
              <a:gd name="connsiteY12" fmla="*/ 1199950 h 2999874"/>
              <a:gd name="connsiteX13" fmla="*/ 7443537 w 7443537"/>
              <a:gd name="connsiteY13" fmla="*/ 1799924 h 2999874"/>
              <a:gd name="connsiteX14" fmla="*/ 7443537 w 7443537"/>
              <a:gd name="connsiteY14" fmla="*/ 2369900 h 2999874"/>
              <a:gd name="connsiteX15" fmla="*/ 7443537 w 7443537"/>
              <a:gd name="connsiteY15" fmla="*/ 2999874 h 2999874"/>
              <a:gd name="connsiteX16" fmla="*/ 6990158 w 7443537"/>
              <a:gd name="connsiteY16" fmla="*/ 2999874 h 2999874"/>
              <a:gd name="connsiteX17" fmla="*/ 6239037 w 7443537"/>
              <a:gd name="connsiteY17" fmla="*/ 2999874 h 2999874"/>
              <a:gd name="connsiteX18" fmla="*/ 5711223 w 7443537"/>
              <a:gd name="connsiteY18" fmla="*/ 2999874 h 2999874"/>
              <a:gd name="connsiteX19" fmla="*/ 5183408 w 7443537"/>
              <a:gd name="connsiteY19" fmla="*/ 2999874 h 2999874"/>
              <a:gd name="connsiteX20" fmla="*/ 4581159 w 7443537"/>
              <a:gd name="connsiteY20" fmla="*/ 2999874 h 2999874"/>
              <a:gd name="connsiteX21" fmla="*/ 3978909 w 7443537"/>
              <a:gd name="connsiteY21" fmla="*/ 2999874 h 2999874"/>
              <a:gd name="connsiteX22" fmla="*/ 3525530 w 7443537"/>
              <a:gd name="connsiteY22" fmla="*/ 2999874 h 2999874"/>
              <a:gd name="connsiteX23" fmla="*/ 2923280 w 7443537"/>
              <a:gd name="connsiteY23" fmla="*/ 2999874 h 2999874"/>
              <a:gd name="connsiteX24" fmla="*/ 2395466 w 7443537"/>
              <a:gd name="connsiteY24" fmla="*/ 2999874 h 2999874"/>
              <a:gd name="connsiteX25" fmla="*/ 1718780 w 7443537"/>
              <a:gd name="connsiteY25" fmla="*/ 2999874 h 2999874"/>
              <a:gd name="connsiteX26" fmla="*/ 967660 w 7443537"/>
              <a:gd name="connsiteY26" fmla="*/ 2999874 h 2999874"/>
              <a:gd name="connsiteX27" fmla="*/ 0 w 7443537"/>
              <a:gd name="connsiteY27" fmla="*/ 2999874 h 2999874"/>
              <a:gd name="connsiteX28" fmla="*/ 0 w 7443537"/>
              <a:gd name="connsiteY28" fmla="*/ 2429898 h 2999874"/>
              <a:gd name="connsiteX29" fmla="*/ 0 w 7443537"/>
              <a:gd name="connsiteY29" fmla="*/ 1799924 h 2999874"/>
              <a:gd name="connsiteX30" fmla="*/ 0 w 7443537"/>
              <a:gd name="connsiteY30" fmla="*/ 1259947 h 2999874"/>
              <a:gd name="connsiteX31" fmla="*/ 0 w 7443537"/>
              <a:gd name="connsiteY31" fmla="*/ 599975 h 2999874"/>
              <a:gd name="connsiteX32" fmla="*/ 0 w 7443537"/>
              <a:gd name="connsiteY32" fmla="*/ 0 h 2999874"/>
              <a:gd name="connsiteX33" fmla="*/ 166433 w 7443537"/>
              <a:gd name="connsiteY33" fmla="*/ 166433 h 2999874"/>
              <a:gd name="connsiteX34" fmla="*/ 166433 w 7443537"/>
              <a:gd name="connsiteY34" fmla="*/ 833185 h 2999874"/>
              <a:gd name="connsiteX35" fmla="*/ 166433 w 7443537"/>
              <a:gd name="connsiteY35" fmla="*/ 1419927 h 2999874"/>
              <a:gd name="connsiteX36" fmla="*/ 166433 w 7443537"/>
              <a:gd name="connsiteY36" fmla="*/ 2113349 h 2999874"/>
              <a:gd name="connsiteX37" fmla="*/ 166433 w 7443537"/>
              <a:gd name="connsiteY37" fmla="*/ 2833441 h 2999874"/>
              <a:gd name="connsiteX38" fmla="*/ 955071 w 7443537"/>
              <a:gd name="connsiteY38" fmla="*/ 2833441 h 2999874"/>
              <a:gd name="connsiteX39" fmla="*/ 1743709 w 7443537"/>
              <a:gd name="connsiteY39" fmla="*/ 2833441 h 2999874"/>
              <a:gd name="connsiteX40" fmla="*/ 2532347 w 7443537"/>
              <a:gd name="connsiteY40" fmla="*/ 2833441 h 2999874"/>
              <a:gd name="connsiteX41" fmla="*/ 3036558 w 7443537"/>
              <a:gd name="connsiteY41" fmla="*/ 2833441 h 2999874"/>
              <a:gd name="connsiteX42" fmla="*/ 3754090 w 7443537"/>
              <a:gd name="connsiteY42" fmla="*/ 2833441 h 2999874"/>
              <a:gd name="connsiteX43" fmla="*/ 4329408 w 7443537"/>
              <a:gd name="connsiteY43" fmla="*/ 2833441 h 2999874"/>
              <a:gd name="connsiteX44" fmla="*/ 4904726 w 7443537"/>
              <a:gd name="connsiteY44" fmla="*/ 2833441 h 2999874"/>
              <a:gd name="connsiteX45" fmla="*/ 5622257 w 7443537"/>
              <a:gd name="connsiteY45" fmla="*/ 2833441 h 2999874"/>
              <a:gd name="connsiteX46" fmla="*/ 6339788 w 7443537"/>
              <a:gd name="connsiteY46" fmla="*/ 2833441 h 2999874"/>
              <a:gd name="connsiteX47" fmla="*/ 7277104 w 7443537"/>
              <a:gd name="connsiteY47" fmla="*/ 2833441 h 2999874"/>
              <a:gd name="connsiteX48" fmla="*/ 7277104 w 7443537"/>
              <a:gd name="connsiteY48" fmla="*/ 2220029 h 2999874"/>
              <a:gd name="connsiteX49" fmla="*/ 7277104 w 7443537"/>
              <a:gd name="connsiteY49" fmla="*/ 1606617 h 2999874"/>
              <a:gd name="connsiteX50" fmla="*/ 7277104 w 7443537"/>
              <a:gd name="connsiteY50" fmla="*/ 966535 h 2999874"/>
              <a:gd name="connsiteX51" fmla="*/ 7277104 w 7443537"/>
              <a:gd name="connsiteY51" fmla="*/ 166433 h 2999874"/>
              <a:gd name="connsiteX52" fmla="*/ 6630679 w 7443537"/>
              <a:gd name="connsiteY52" fmla="*/ 166433 h 2999874"/>
              <a:gd name="connsiteX53" fmla="*/ 6197575 w 7443537"/>
              <a:gd name="connsiteY53" fmla="*/ 166433 h 2999874"/>
              <a:gd name="connsiteX54" fmla="*/ 5408937 w 7443537"/>
              <a:gd name="connsiteY54" fmla="*/ 166433 h 2999874"/>
              <a:gd name="connsiteX55" fmla="*/ 4691405 w 7443537"/>
              <a:gd name="connsiteY55" fmla="*/ 166433 h 2999874"/>
              <a:gd name="connsiteX56" fmla="*/ 4116088 w 7443537"/>
              <a:gd name="connsiteY56" fmla="*/ 166433 h 2999874"/>
              <a:gd name="connsiteX57" fmla="*/ 3398556 w 7443537"/>
              <a:gd name="connsiteY57" fmla="*/ 166433 h 2999874"/>
              <a:gd name="connsiteX58" fmla="*/ 2823238 w 7443537"/>
              <a:gd name="connsiteY58" fmla="*/ 166433 h 2999874"/>
              <a:gd name="connsiteX59" fmla="*/ 2319027 w 7443537"/>
              <a:gd name="connsiteY59" fmla="*/ 166433 h 2999874"/>
              <a:gd name="connsiteX60" fmla="*/ 1672602 w 7443537"/>
              <a:gd name="connsiteY60" fmla="*/ 166433 h 2999874"/>
              <a:gd name="connsiteX61" fmla="*/ 1168391 w 7443537"/>
              <a:gd name="connsiteY61" fmla="*/ 166433 h 2999874"/>
              <a:gd name="connsiteX62" fmla="*/ 166433 w 7443537"/>
              <a:gd name="connsiteY62" fmla="*/ 166433 h 2999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443537" h="2999874" fill="none" extrusionOk="0">
                <a:moveTo>
                  <a:pt x="0" y="0"/>
                </a:moveTo>
                <a:cubicBezTo>
                  <a:pt x="209725" y="15522"/>
                  <a:pt x="392628" y="-23883"/>
                  <a:pt x="602250" y="0"/>
                </a:cubicBezTo>
                <a:cubicBezTo>
                  <a:pt x="811872" y="23883"/>
                  <a:pt x="1141227" y="22681"/>
                  <a:pt x="1353370" y="0"/>
                </a:cubicBezTo>
                <a:cubicBezTo>
                  <a:pt x="1565513" y="-22681"/>
                  <a:pt x="1595371" y="-10508"/>
                  <a:pt x="1806749" y="0"/>
                </a:cubicBezTo>
                <a:cubicBezTo>
                  <a:pt x="2018127" y="10508"/>
                  <a:pt x="2255479" y="-881"/>
                  <a:pt x="2557870" y="0"/>
                </a:cubicBezTo>
                <a:cubicBezTo>
                  <a:pt x="2860261" y="881"/>
                  <a:pt x="3076374" y="2557"/>
                  <a:pt x="3234555" y="0"/>
                </a:cubicBezTo>
                <a:cubicBezTo>
                  <a:pt x="3392737" y="-2557"/>
                  <a:pt x="3813229" y="24631"/>
                  <a:pt x="3985676" y="0"/>
                </a:cubicBezTo>
                <a:cubicBezTo>
                  <a:pt x="4158123" y="-24631"/>
                  <a:pt x="4590958" y="7473"/>
                  <a:pt x="4811232" y="0"/>
                </a:cubicBezTo>
                <a:cubicBezTo>
                  <a:pt x="5031506" y="-7473"/>
                  <a:pt x="5398244" y="-19557"/>
                  <a:pt x="5562352" y="0"/>
                </a:cubicBezTo>
                <a:cubicBezTo>
                  <a:pt x="5726460" y="19557"/>
                  <a:pt x="5960783" y="6429"/>
                  <a:pt x="6090167" y="0"/>
                </a:cubicBezTo>
                <a:cubicBezTo>
                  <a:pt x="6219551" y="-6429"/>
                  <a:pt x="7102658" y="-67071"/>
                  <a:pt x="7443537" y="0"/>
                </a:cubicBezTo>
                <a:cubicBezTo>
                  <a:pt x="7452703" y="251420"/>
                  <a:pt x="7465748" y="508036"/>
                  <a:pt x="7443537" y="659972"/>
                </a:cubicBezTo>
                <a:cubicBezTo>
                  <a:pt x="7421326" y="811908"/>
                  <a:pt x="7436822" y="989892"/>
                  <a:pt x="7443537" y="1199950"/>
                </a:cubicBezTo>
                <a:cubicBezTo>
                  <a:pt x="7450252" y="1410008"/>
                  <a:pt x="7448012" y="1527295"/>
                  <a:pt x="7443537" y="1799924"/>
                </a:cubicBezTo>
                <a:cubicBezTo>
                  <a:pt x="7439062" y="2072553"/>
                  <a:pt x="7466485" y="2168776"/>
                  <a:pt x="7443537" y="2369900"/>
                </a:cubicBezTo>
                <a:cubicBezTo>
                  <a:pt x="7420589" y="2571024"/>
                  <a:pt x="7433571" y="2685619"/>
                  <a:pt x="7443537" y="2999874"/>
                </a:cubicBezTo>
                <a:cubicBezTo>
                  <a:pt x="7252212" y="3002855"/>
                  <a:pt x="7189521" y="3019600"/>
                  <a:pt x="6990158" y="2999874"/>
                </a:cubicBezTo>
                <a:cubicBezTo>
                  <a:pt x="6790795" y="2980148"/>
                  <a:pt x="6405002" y="3009906"/>
                  <a:pt x="6239037" y="2999874"/>
                </a:cubicBezTo>
                <a:cubicBezTo>
                  <a:pt x="6073072" y="2989842"/>
                  <a:pt x="5887983" y="2973973"/>
                  <a:pt x="5711223" y="2999874"/>
                </a:cubicBezTo>
                <a:cubicBezTo>
                  <a:pt x="5534463" y="3025775"/>
                  <a:pt x="5328333" y="2984317"/>
                  <a:pt x="5183408" y="2999874"/>
                </a:cubicBezTo>
                <a:cubicBezTo>
                  <a:pt x="5038483" y="3015431"/>
                  <a:pt x="4782317" y="2991059"/>
                  <a:pt x="4581159" y="2999874"/>
                </a:cubicBezTo>
                <a:cubicBezTo>
                  <a:pt x="4380001" y="3008689"/>
                  <a:pt x="4231157" y="2983102"/>
                  <a:pt x="3978909" y="2999874"/>
                </a:cubicBezTo>
                <a:cubicBezTo>
                  <a:pt x="3726661" y="3016647"/>
                  <a:pt x="3642108" y="3014809"/>
                  <a:pt x="3525530" y="2999874"/>
                </a:cubicBezTo>
                <a:cubicBezTo>
                  <a:pt x="3408952" y="2984939"/>
                  <a:pt x="3123915" y="2969940"/>
                  <a:pt x="2923280" y="2999874"/>
                </a:cubicBezTo>
                <a:cubicBezTo>
                  <a:pt x="2722645" y="3029809"/>
                  <a:pt x="2581420" y="3018330"/>
                  <a:pt x="2395466" y="2999874"/>
                </a:cubicBezTo>
                <a:cubicBezTo>
                  <a:pt x="2209512" y="2981418"/>
                  <a:pt x="1924635" y="3017881"/>
                  <a:pt x="1718780" y="2999874"/>
                </a:cubicBezTo>
                <a:cubicBezTo>
                  <a:pt x="1512925" y="2981867"/>
                  <a:pt x="1237281" y="3006674"/>
                  <a:pt x="967660" y="2999874"/>
                </a:cubicBezTo>
                <a:cubicBezTo>
                  <a:pt x="698039" y="2993074"/>
                  <a:pt x="402486" y="2961159"/>
                  <a:pt x="0" y="2999874"/>
                </a:cubicBezTo>
                <a:cubicBezTo>
                  <a:pt x="16497" y="2742235"/>
                  <a:pt x="16961" y="2610763"/>
                  <a:pt x="0" y="2429898"/>
                </a:cubicBezTo>
                <a:cubicBezTo>
                  <a:pt x="-16961" y="2249033"/>
                  <a:pt x="10690" y="2064448"/>
                  <a:pt x="0" y="1799924"/>
                </a:cubicBezTo>
                <a:cubicBezTo>
                  <a:pt x="-10690" y="1535400"/>
                  <a:pt x="6885" y="1388188"/>
                  <a:pt x="0" y="1259947"/>
                </a:cubicBezTo>
                <a:cubicBezTo>
                  <a:pt x="-6885" y="1131706"/>
                  <a:pt x="28276" y="757495"/>
                  <a:pt x="0" y="599975"/>
                </a:cubicBezTo>
                <a:cubicBezTo>
                  <a:pt x="-28276" y="442455"/>
                  <a:pt x="4254" y="253094"/>
                  <a:pt x="0" y="0"/>
                </a:cubicBezTo>
                <a:close/>
                <a:moveTo>
                  <a:pt x="166433" y="166433"/>
                </a:moveTo>
                <a:cubicBezTo>
                  <a:pt x="146594" y="415417"/>
                  <a:pt x="178597" y="609008"/>
                  <a:pt x="166433" y="833185"/>
                </a:cubicBezTo>
                <a:cubicBezTo>
                  <a:pt x="154269" y="1057362"/>
                  <a:pt x="157845" y="1211136"/>
                  <a:pt x="166433" y="1419927"/>
                </a:cubicBezTo>
                <a:cubicBezTo>
                  <a:pt x="175021" y="1628718"/>
                  <a:pt x="196242" y="1907668"/>
                  <a:pt x="166433" y="2113349"/>
                </a:cubicBezTo>
                <a:cubicBezTo>
                  <a:pt x="136624" y="2319030"/>
                  <a:pt x="167897" y="2686874"/>
                  <a:pt x="166433" y="2833441"/>
                </a:cubicBezTo>
                <a:cubicBezTo>
                  <a:pt x="528384" y="2817064"/>
                  <a:pt x="604012" y="2810510"/>
                  <a:pt x="955071" y="2833441"/>
                </a:cubicBezTo>
                <a:cubicBezTo>
                  <a:pt x="1306130" y="2856372"/>
                  <a:pt x="1580795" y="2866992"/>
                  <a:pt x="1743709" y="2833441"/>
                </a:cubicBezTo>
                <a:cubicBezTo>
                  <a:pt x="1906623" y="2799890"/>
                  <a:pt x="2373293" y="2821663"/>
                  <a:pt x="2532347" y="2833441"/>
                </a:cubicBezTo>
                <a:cubicBezTo>
                  <a:pt x="2691401" y="2845219"/>
                  <a:pt x="2786879" y="2838121"/>
                  <a:pt x="3036558" y="2833441"/>
                </a:cubicBezTo>
                <a:cubicBezTo>
                  <a:pt x="3286237" y="2828761"/>
                  <a:pt x="3594324" y="2804778"/>
                  <a:pt x="3754090" y="2833441"/>
                </a:cubicBezTo>
                <a:cubicBezTo>
                  <a:pt x="3913856" y="2862104"/>
                  <a:pt x="4063671" y="2839577"/>
                  <a:pt x="4329408" y="2833441"/>
                </a:cubicBezTo>
                <a:cubicBezTo>
                  <a:pt x="4595145" y="2827305"/>
                  <a:pt x="4626481" y="2806607"/>
                  <a:pt x="4904726" y="2833441"/>
                </a:cubicBezTo>
                <a:cubicBezTo>
                  <a:pt x="5182971" y="2860275"/>
                  <a:pt x="5424177" y="2838231"/>
                  <a:pt x="5622257" y="2833441"/>
                </a:cubicBezTo>
                <a:cubicBezTo>
                  <a:pt x="5820337" y="2828651"/>
                  <a:pt x="6032660" y="2804478"/>
                  <a:pt x="6339788" y="2833441"/>
                </a:cubicBezTo>
                <a:cubicBezTo>
                  <a:pt x="6646916" y="2862404"/>
                  <a:pt x="7058811" y="2865583"/>
                  <a:pt x="7277104" y="2833441"/>
                </a:cubicBezTo>
                <a:cubicBezTo>
                  <a:pt x="7265426" y="2571077"/>
                  <a:pt x="7271404" y="2419668"/>
                  <a:pt x="7277104" y="2220029"/>
                </a:cubicBezTo>
                <a:cubicBezTo>
                  <a:pt x="7282804" y="2020390"/>
                  <a:pt x="7292559" y="1855513"/>
                  <a:pt x="7277104" y="1606617"/>
                </a:cubicBezTo>
                <a:cubicBezTo>
                  <a:pt x="7261649" y="1357721"/>
                  <a:pt x="7253675" y="1147466"/>
                  <a:pt x="7277104" y="966535"/>
                </a:cubicBezTo>
                <a:cubicBezTo>
                  <a:pt x="7300533" y="785604"/>
                  <a:pt x="7245576" y="451790"/>
                  <a:pt x="7277104" y="166433"/>
                </a:cubicBezTo>
                <a:cubicBezTo>
                  <a:pt x="7085989" y="163344"/>
                  <a:pt x="6793283" y="169397"/>
                  <a:pt x="6630679" y="166433"/>
                </a:cubicBezTo>
                <a:cubicBezTo>
                  <a:pt x="6468076" y="163469"/>
                  <a:pt x="6388842" y="156979"/>
                  <a:pt x="6197575" y="166433"/>
                </a:cubicBezTo>
                <a:cubicBezTo>
                  <a:pt x="6006308" y="175887"/>
                  <a:pt x="5574102" y="156691"/>
                  <a:pt x="5408937" y="166433"/>
                </a:cubicBezTo>
                <a:cubicBezTo>
                  <a:pt x="5243772" y="176175"/>
                  <a:pt x="4948141" y="141529"/>
                  <a:pt x="4691405" y="166433"/>
                </a:cubicBezTo>
                <a:cubicBezTo>
                  <a:pt x="4434669" y="191337"/>
                  <a:pt x="4288508" y="154042"/>
                  <a:pt x="4116088" y="166433"/>
                </a:cubicBezTo>
                <a:cubicBezTo>
                  <a:pt x="3943668" y="178824"/>
                  <a:pt x="3550254" y="131931"/>
                  <a:pt x="3398556" y="166433"/>
                </a:cubicBezTo>
                <a:cubicBezTo>
                  <a:pt x="3246858" y="200935"/>
                  <a:pt x="3039575" y="172653"/>
                  <a:pt x="2823238" y="166433"/>
                </a:cubicBezTo>
                <a:cubicBezTo>
                  <a:pt x="2606901" y="160213"/>
                  <a:pt x="2435479" y="179426"/>
                  <a:pt x="2319027" y="166433"/>
                </a:cubicBezTo>
                <a:cubicBezTo>
                  <a:pt x="2202575" y="153440"/>
                  <a:pt x="1911827" y="154992"/>
                  <a:pt x="1672602" y="166433"/>
                </a:cubicBezTo>
                <a:cubicBezTo>
                  <a:pt x="1433377" y="177874"/>
                  <a:pt x="1335480" y="145065"/>
                  <a:pt x="1168391" y="166433"/>
                </a:cubicBezTo>
                <a:cubicBezTo>
                  <a:pt x="1001302" y="187801"/>
                  <a:pt x="536220" y="154807"/>
                  <a:pt x="166433" y="166433"/>
                </a:cubicBezTo>
                <a:close/>
              </a:path>
              <a:path w="7443537" h="2999874" stroke="0" extrusionOk="0">
                <a:moveTo>
                  <a:pt x="0" y="0"/>
                </a:moveTo>
                <a:cubicBezTo>
                  <a:pt x="222897" y="2106"/>
                  <a:pt x="473244" y="-6745"/>
                  <a:pt x="602250" y="0"/>
                </a:cubicBezTo>
                <a:cubicBezTo>
                  <a:pt x="731256" y="6745"/>
                  <a:pt x="946688" y="16847"/>
                  <a:pt x="1055629" y="0"/>
                </a:cubicBezTo>
                <a:cubicBezTo>
                  <a:pt x="1164570" y="-16847"/>
                  <a:pt x="1334531" y="13038"/>
                  <a:pt x="1509008" y="0"/>
                </a:cubicBezTo>
                <a:cubicBezTo>
                  <a:pt x="1683485" y="-13038"/>
                  <a:pt x="1858115" y="-1004"/>
                  <a:pt x="1962387" y="0"/>
                </a:cubicBezTo>
                <a:cubicBezTo>
                  <a:pt x="2066659" y="1004"/>
                  <a:pt x="2390510" y="16525"/>
                  <a:pt x="2564637" y="0"/>
                </a:cubicBezTo>
                <a:cubicBezTo>
                  <a:pt x="2738764" y="-16525"/>
                  <a:pt x="2950555" y="20138"/>
                  <a:pt x="3241322" y="0"/>
                </a:cubicBezTo>
                <a:cubicBezTo>
                  <a:pt x="3532089" y="-20138"/>
                  <a:pt x="3628350" y="-23357"/>
                  <a:pt x="3769136" y="0"/>
                </a:cubicBezTo>
                <a:cubicBezTo>
                  <a:pt x="3909922" y="23357"/>
                  <a:pt x="4232647" y="-27910"/>
                  <a:pt x="4520257" y="0"/>
                </a:cubicBezTo>
                <a:cubicBezTo>
                  <a:pt x="4807867" y="27910"/>
                  <a:pt x="4897990" y="4513"/>
                  <a:pt x="5048071" y="0"/>
                </a:cubicBezTo>
                <a:cubicBezTo>
                  <a:pt x="5198152" y="-4513"/>
                  <a:pt x="5439154" y="-22227"/>
                  <a:pt x="5799192" y="0"/>
                </a:cubicBezTo>
                <a:cubicBezTo>
                  <a:pt x="6159230" y="22227"/>
                  <a:pt x="6415099" y="-7501"/>
                  <a:pt x="6624748" y="0"/>
                </a:cubicBezTo>
                <a:cubicBezTo>
                  <a:pt x="6834397" y="7501"/>
                  <a:pt x="7129649" y="-24488"/>
                  <a:pt x="7443537" y="0"/>
                </a:cubicBezTo>
                <a:cubicBezTo>
                  <a:pt x="7465973" y="207952"/>
                  <a:pt x="7449016" y="501109"/>
                  <a:pt x="7443537" y="629974"/>
                </a:cubicBezTo>
                <a:cubicBezTo>
                  <a:pt x="7438058" y="758839"/>
                  <a:pt x="7453823" y="967378"/>
                  <a:pt x="7443537" y="1139952"/>
                </a:cubicBezTo>
                <a:cubicBezTo>
                  <a:pt x="7433251" y="1312526"/>
                  <a:pt x="7450350" y="1525373"/>
                  <a:pt x="7443537" y="1739927"/>
                </a:cubicBezTo>
                <a:cubicBezTo>
                  <a:pt x="7436724" y="1954482"/>
                  <a:pt x="7416434" y="2202795"/>
                  <a:pt x="7443537" y="2339902"/>
                </a:cubicBezTo>
                <a:cubicBezTo>
                  <a:pt x="7470640" y="2477009"/>
                  <a:pt x="7431869" y="2813847"/>
                  <a:pt x="7443537" y="2999874"/>
                </a:cubicBezTo>
                <a:cubicBezTo>
                  <a:pt x="7348743" y="3013305"/>
                  <a:pt x="7082968" y="3016774"/>
                  <a:pt x="6990158" y="2999874"/>
                </a:cubicBezTo>
                <a:cubicBezTo>
                  <a:pt x="6897348" y="2982974"/>
                  <a:pt x="6642385" y="3015402"/>
                  <a:pt x="6387908" y="2999874"/>
                </a:cubicBezTo>
                <a:cubicBezTo>
                  <a:pt x="6133431" y="2984347"/>
                  <a:pt x="6036823" y="3025259"/>
                  <a:pt x="5860094" y="2999874"/>
                </a:cubicBezTo>
                <a:cubicBezTo>
                  <a:pt x="5683365" y="2974489"/>
                  <a:pt x="5623975" y="3010545"/>
                  <a:pt x="5406715" y="2999874"/>
                </a:cubicBezTo>
                <a:cubicBezTo>
                  <a:pt x="5189455" y="2989203"/>
                  <a:pt x="4969081" y="2973312"/>
                  <a:pt x="4804465" y="2999874"/>
                </a:cubicBezTo>
                <a:cubicBezTo>
                  <a:pt x="4639849" y="3026437"/>
                  <a:pt x="4398200" y="3002980"/>
                  <a:pt x="4202215" y="2999874"/>
                </a:cubicBezTo>
                <a:cubicBezTo>
                  <a:pt x="4006230" y="2996769"/>
                  <a:pt x="3617023" y="3015405"/>
                  <a:pt x="3376659" y="2999874"/>
                </a:cubicBezTo>
                <a:cubicBezTo>
                  <a:pt x="3136295" y="2984343"/>
                  <a:pt x="2906082" y="3022707"/>
                  <a:pt x="2551103" y="2999874"/>
                </a:cubicBezTo>
                <a:cubicBezTo>
                  <a:pt x="2196124" y="2977041"/>
                  <a:pt x="2078103" y="3034605"/>
                  <a:pt x="1799983" y="2999874"/>
                </a:cubicBezTo>
                <a:cubicBezTo>
                  <a:pt x="1521863" y="2965143"/>
                  <a:pt x="1390827" y="3005687"/>
                  <a:pt x="1272168" y="2999874"/>
                </a:cubicBezTo>
                <a:cubicBezTo>
                  <a:pt x="1153510" y="2994061"/>
                  <a:pt x="841150" y="2970200"/>
                  <a:pt x="669918" y="2999874"/>
                </a:cubicBezTo>
                <a:cubicBezTo>
                  <a:pt x="498686" y="3029549"/>
                  <a:pt x="233490" y="2995062"/>
                  <a:pt x="0" y="2999874"/>
                </a:cubicBezTo>
                <a:cubicBezTo>
                  <a:pt x="18028" y="2730708"/>
                  <a:pt x="20420" y="2634390"/>
                  <a:pt x="0" y="2339902"/>
                </a:cubicBezTo>
                <a:cubicBezTo>
                  <a:pt x="-20420" y="2045414"/>
                  <a:pt x="27018" y="2001846"/>
                  <a:pt x="0" y="1769926"/>
                </a:cubicBezTo>
                <a:cubicBezTo>
                  <a:pt x="-27018" y="1538006"/>
                  <a:pt x="621" y="1417749"/>
                  <a:pt x="0" y="1139952"/>
                </a:cubicBezTo>
                <a:cubicBezTo>
                  <a:pt x="-621" y="862155"/>
                  <a:pt x="25583" y="743072"/>
                  <a:pt x="0" y="569976"/>
                </a:cubicBezTo>
                <a:cubicBezTo>
                  <a:pt x="-25583" y="396880"/>
                  <a:pt x="9062" y="244111"/>
                  <a:pt x="0" y="0"/>
                </a:cubicBezTo>
                <a:close/>
                <a:moveTo>
                  <a:pt x="166433" y="166433"/>
                </a:moveTo>
                <a:cubicBezTo>
                  <a:pt x="160841" y="422464"/>
                  <a:pt x="132386" y="540621"/>
                  <a:pt x="166433" y="859855"/>
                </a:cubicBezTo>
                <a:cubicBezTo>
                  <a:pt x="200480" y="1179089"/>
                  <a:pt x="148127" y="1367385"/>
                  <a:pt x="166433" y="1553277"/>
                </a:cubicBezTo>
                <a:cubicBezTo>
                  <a:pt x="184739" y="1739169"/>
                  <a:pt x="168659" y="1920572"/>
                  <a:pt x="166433" y="2220029"/>
                </a:cubicBezTo>
                <a:cubicBezTo>
                  <a:pt x="164207" y="2519486"/>
                  <a:pt x="150932" y="2614810"/>
                  <a:pt x="166433" y="2833441"/>
                </a:cubicBezTo>
                <a:cubicBezTo>
                  <a:pt x="354573" y="2839272"/>
                  <a:pt x="510891" y="2839528"/>
                  <a:pt x="599538" y="2833441"/>
                </a:cubicBezTo>
                <a:cubicBezTo>
                  <a:pt x="688185" y="2827354"/>
                  <a:pt x="920407" y="2839461"/>
                  <a:pt x="1032642" y="2833441"/>
                </a:cubicBezTo>
                <a:cubicBezTo>
                  <a:pt x="1144877" y="2827421"/>
                  <a:pt x="1494483" y="2820823"/>
                  <a:pt x="1679067" y="2833441"/>
                </a:cubicBezTo>
                <a:cubicBezTo>
                  <a:pt x="1863651" y="2846059"/>
                  <a:pt x="2103435" y="2862105"/>
                  <a:pt x="2254385" y="2833441"/>
                </a:cubicBezTo>
                <a:cubicBezTo>
                  <a:pt x="2405335" y="2804777"/>
                  <a:pt x="2753649" y="2850908"/>
                  <a:pt x="2900809" y="2833441"/>
                </a:cubicBezTo>
                <a:cubicBezTo>
                  <a:pt x="3047969" y="2815974"/>
                  <a:pt x="3342462" y="2799651"/>
                  <a:pt x="3689447" y="2833441"/>
                </a:cubicBezTo>
                <a:cubicBezTo>
                  <a:pt x="4036432" y="2867231"/>
                  <a:pt x="3989018" y="2814266"/>
                  <a:pt x="4264765" y="2833441"/>
                </a:cubicBezTo>
                <a:cubicBezTo>
                  <a:pt x="4540512" y="2852616"/>
                  <a:pt x="4841486" y="2849537"/>
                  <a:pt x="5053403" y="2833441"/>
                </a:cubicBezTo>
                <a:cubicBezTo>
                  <a:pt x="5265320" y="2817345"/>
                  <a:pt x="5426798" y="2818393"/>
                  <a:pt x="5699828" y="2833441"/>
                </a:cubicBezTo>
                <a:cubicBezTo>
                  <a:pt x="5972859" y="2848489"/>
                  <a:pt x="6135213" y="2829938"/>
                  <a:pt x="6346253" y="2833441"/>
                </a:cubicBezTo>
                <a:cubicBezTo>
                  <a:pt x="6557293" y="2836944"/>
                  <a:pt x="6838981" y="2791697"/>
                  <a:pt x="7277104" y="2833441"/>
                </a:cubicBezTo>
                <a:cubicBezTo>
                  <a:pt x="7285979" y="2647563"/>
                  <a:pt x="7310136" y="2401982"/>
                  <a:pt x="7277104" y="2166689"/>
                </a:cubicBezTo>
                <a:cubicBezTo>
                  <a:pt x="7244072" y="1931396"/>
                  <a:pt x="7261667" y="1851377"/>
                  <a:pt x="7277104" y="1579947"/>
                </a:cubicBezTo>
                <a:cubicBezTo>
                  <a:pt x="7292541" y="1308517"/>
                  <a:pt x="7267212" y="1131429"/>
                  <a:pt x="7277104" y="966535"/>
                </a:cubicBezTo>
                <a:cubicBezTo>
                  <a:pt x="7286996" y="801641"/>
                  <a:pt x="7315532" y="416638"/>
                  <a:pt x="7277104" y="166433"/>
                </a:cubicBezTo>
                <a:cubicBezTo>
                  <a:pt x="7117029" y="163499"/>
                  <a:pt x="6874862" y="144452"/>
                  <a:pt x="6772893" y="166433"/>
                </a:cubicBezTo>
                <a:cubicBezTo>
                  <a:pt x="6670924" y="188414"/>
                  <a:pt x="6442517" y="189273"/>
                  <a:pt x="6197575" y="166433"/>
                </a:cubicBezTo>
                <a:cubicBezTo>
                  <a:pt x="5952633" y="143593"/>
                  <a:pt x="5744904" y="165614"/>
                  <a:pt x="5480044" y="166433"/>
                </a:cubicBezTo>
                <a:cubicBezTo>
                  <a:pt x="5215184" y="167252"/>
                  <a:pt x="5041589" y="136090"/>
                  <a:pt x="4833619" y="166433"/>
                </a:cubicBezTo>
                <a:cubicBezTo>
                  <a:pt x="4625650" y="196776"/>
                  <a:pt x="4387353" y="192356"/>
                  <a:pt x="4258301" y="166433"/>
                </a:cubicBezTo>
                <a:cubicBezTo>
                  <a:pt x="4129249" y="140510"/>
                  <a:pt x="3872466" y="183641"/>
                  <a:pt x="3682983" y="166433"/>
                </a:cubicBezTo>
                <a:cubicBezTo>
                  <a:pt x="3493500" y="149225"/>
                  <a:pt x="3319214" y="155822"/>
                  <a:pt x="2965452" y="166433"/>
                </a:cubicBezTo>
                <a:cubicBezTo>
                  <a:pt x="2611690" y="177044"/>
                  <a:pt x="2701726" y="190830"/>
                  <a:pt x="2461240" y="166433"/>
                </a:cubicBezTo>
                <a:cubicBezTo>
                  <a:pt x="2220754" y="142036"/>
                  <a:pt x="1933269" y="193258"/>
                  <a:pt x="1743709" y="166433"/>
                </a:cubicBezTo>
                <a:cubicBezTo>
                  <a:pt x="1554149" y="139608"/>
                  <a:pt x="1235418" y="152905"/>
                  <a:pt x="1097284" y="166433"/>
                </a:cubicBezTo>
                <a:cubicBezTo>
                  <a:pt x="959151" y="179961"/>
                  <a:pt x="578336" y="158983"/>
                  <a:pt x="166433" y="166433"/>
                </a:cubicBezTo>
                <a:close/>
              </a:path>
            </a:pathLst>
          </a:custGeom>
          <a:solidFill>
            <a:srgbClr val="FEFDF9"/>
          </a:solidFill>
          <a:ln>
            <a:solidFill>
              <a:srgbClr val="FEFDF9"/>
            </a:solidFill>
            <a:extLst>
              <a:ext uri="{C807C97D-BFC1-408E-A445-0C87EB9F89A2}">
                <ask:lineSketchStyleProps xmlns:ask="http://schemas.microsoft.com/office/drawing/2018/sketchyshapes" sd="4059956162">
                  <a:prstGeom prst="frame">
                    <a:avLst>
                      <a:gd name="adj1" fmla="val 554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 prst="angle"/>
            </a:sp3d>
          </a:bodyPr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8D7DF0-DCD5-4C31-3701-23ED3DEF16D7}"/>
              </a:ext>
            </a:extLst>
          </p:cNvPr>
          <p:cNvSpPr txBox="1"/>
          <p:nvPr/>
        </p:nvSpPr>
        <p:spPr>
          <a:xfrm>
            <a:off x="5939721" y="71331"/>
            <a:ext cx="6069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rgbClr val="40495F"/>
                </a:solidFill>
                <a:latin typeface="Sitka Heading" panose="02000505000000020004" pitchFamily="2" charset="0"/>
              </a:rPr>
              <a:t>Министерство просвещения РФ</a:t>
            </a:r>
          </a:p>
          <a:p>
            <a:pPr algn="just"/>
            <a:r>
              <a:rPr lang="ru-RU" dirty="0">
                <a:solidFill>
                  <a:srgbClr val="40495F"/>
                </a:solidFill>
                <a:latin typeface="Sitka Heading" panose="02000505000000020004" pitchFamily="2" charset="0"/>
              </a:rPr>
              <a:t>ГБУ КО ПОО «Колледж информационных технологий и Строительства»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8607EE-FBD6-F937-4C90-67B404C83FD0}"/>
              </a:ext>
            </a:extLst>
          </p:cNvPr>
          <p:cNvSpPr txBox="1"/>
          <p:nvPr/>
        </p:nvSpPr>
        <p:spPr>
          <a:xfrm>
            <a:off x="2406315" y="2415658"/>
            <a:ext cx="71226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40495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Sitka Small" panose="02000505000000020004" pitchFamily="2" charset="0"/>
                <a:cs typeface="Times New Roman" panose="02020603050405020304" pitchFamily="18" charset="0"/>
              </a:rPr>
              <a:t>Учебная практика по ПМ.04 </a:t>
            </a:r>
            <a:br>
              <a:rPr lang="ru-RU" sz="2800" dirty="0">
                <a:solidFill>
                  <a:srgbClr val="40495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Sitka Small" panose="02000505000000020004" pitchFamily="2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rgbClr val="40495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Sitka Small" panose="02000505000000020004" pitchFamily="2" charset="0"/>
                <a:cs typeface="Times New Roman" panose="02020603050405020304" pitchFamily="18" charset="0"/>
              </a:rPr>
              <a:t>«Сопровождение и обслуживание ПО КС»</a:t>
            </a:r>
            <a:br>
              <a:rPr lang="ru-RU" sz="2800" dirty="0">
                <a:solidFill>
                  <a:srgbClr val="40495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Sitka Small" panose="02000505000000020004" pitchFamily="2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rgbClr val="40495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Sitka Small" panose="02000505000000020004" pitchFamily="2" charset="0"/>
                <a:cs typeface="Times New Roman" panose="02020603050405020304" pitchFamily="18" charset="0"/>
              </a:rPr>
              <a:t>Тема: «</a:t>
            </a:r>
            <a:r>
              <a:rPr lang="en-US" sz="2800" dirty="0">
                <a:solidFill>
                  <a:srgbClr val="40495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Sitka Small" panose="02000505000000020004" pitchFamily="2" charset="0"/>
                <a:cs typeface="Times New Roman" panose="02020603050405020304" pitchFamily="18" charset="0"/>
              </a:rPr>
              <a:t>Paint tool SAI</a:t>
            </a:r>
            <a:r>
              <a:rPr lang="ru-RU" sz="2800" dirty="0">
                <a:solidFill>
                  <a:srgbClr val="40495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Sitka Small" panose="02000505000000020004" pitchFamily="2" charset="0"/>
                <a:cs typeface="Times New Roman" panose="02020603050405020304" pitchFamily="18" charset="0"/>
              </a:rPr>
              <a:t>»</a:t>
            </a:r>
            <a:endParaRPr lang="ru-RU" sz="2800" dirty="0">
              <a:solidFill>
                <a:srgbClr val="40495F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Sitka Small" panose="02000505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B2A9ED-21EC-12D6-0E2E-F7C5F4F6AB87}"/>
              </a:ext>
            </a:extLst>
          </p:cNvPr>
          <p:cNvSpPr txBox="1"/>
          <p:nvPr/>
        </p:nvSpPr>
        <p:spPr>
          <a:xfrm>
            <a:off x="182413" y="5371801"/>
            <a:ext cx="3789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40495F"/>
                </a:solidFill>
                <a:latin typeface="Sitka Heading" panose="02000505000000020004" pitchFamily="2" charset="0"/>
                <a:cs typeface="Times New Roman" panose="02020603050405020304" pitchFamily="18" charset="0"/>
              </a:rPr>
              <a:t>Выполнила: Студент 2 курса, группы ИСп2</a:t>
            </a:r>
            <a:r>
              <a:rPr lang="en-US" dirty="0">
                <a:solidFill>
                  <a:srgbClr val="40495F"/>
                </a:solidFill>
                <a:latin typeface="Sitka Heading" panose="02000505000000020004" pitchFamily="2" charset="0"/>
                <a:cs typeface="Times New Roman" panose="02020603050405020304" pitchFamily="18" charset="0"/>
              </a:rPr>
              <a:t>1-2</a:t>
            </a:r>
            <a:r>
              <a:rPr lang="ru-RU" dirty="0">
                <a:solidFill>
                  <a:srgbClr val="40495F"/>
                </a:solidFill>
                <a:latin typeface="Sitka Heading" panose="02000505000000020004" pitchFamily="2" charset="0"/>
                <a:cs typeface="Times New Roman" panose="02020603050405020304" pitchFamily="18" charset="0"/>
              </a:rPr>
              <a:t>К Заведеева Александра Андреевна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85EFC4-FB2A-0C73-F074-A0F595D99027}"/>
              </a:ext>
            </a:extLst>
          </p:cNvPr>
          <p:cNvSpPr txBox="1"/>
          <p:nvPr/>
        </p:nvSpPr>
        <p:spPr>
          <a:xfrm>
            <a:off x="0" y="6208193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40495F"/>
                </a:solidFill>
                <a:latin typeface="Franklin Gothic Demi Cond" panose="020B0706030402020204" pitchFamily="34" charset="0"/>
              </a:rPr>
              <a:t>Калининград</a:t>
            </a:r>
          </a:p>
          <a:p>
            <a:pPr algn="ctr"/>
            <a:r>
              <a:rPr lang="ru-RU" sz="1600" dirty="0">
                <a:solidFill>
                  <a:srgbClr val="40495F"/>
                </a:solidFill>
                <a:latin typeface="Franklin Gothic Demi Cond" panose="020B0706030402020204" pitchFamily="34" charset="0"/>
              </a:rPr>
              <a:t>2023г.</a:t>
            </a:r>
          </a:p>
        </p:txBody>
      </p:sp>
    </p:spTree>
    <p:extLst>
      <p:ext uri="{BB962C8B-B14F-4D97-AF65-F5344CB8AC3E}">
        <p14:creationId xmlns:p14="http://schemas.microsoft.com/office/powerpoint/2010/main" val="498628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A2D1F2-C6E9-64B0-8170-DF0493500F84}"/>
              </a:ext>
            </a:extLst>
          </p:cNvPr>
          <p:cNvSpPr txBox="1"/>
          <p:nvPr/>
        </p:nvSpPr>
        <p:spPr>
          <a:xfrm>
            <a:off x="1386348" y="280219"/>
            <a:ext cx="9984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latin typeface="Sitka Heading" panose="02000505000000020004" pitchFamily="2" charset="0"/>
              </a:rPr>
              <a:t>Тестирование ПО: на ошибки ввода/вывода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B41E4A-FBE8-18A3-F082-BC8739B4373C}"/>
              </a:ext>
            </a:extLst>
          </p:cNvPr>
          <p:cNvSpPr/>
          <p:nvPr/>
        </p:nvSpPr>
        <p:spPr>
          <a:xfrm>
            <a:off x="741592" y="1172496"/>
            <a:ext cx="5500071" cy="5293757"/>
          </a:xfrm>
          <a:prstGeom prst="rect">
            <a:avLst/>
          </a:prstGeom>
          <a:solidFill>
            <a:srgbClr val="F9CF7B"/>
          </a:solidFill>
          <a:ln>
            <a:solidFill>
              <a:srgbClr val="F9CF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3F9618-B952-07E9-3239-5CC04EF03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951" y="2067447"/>
            <a:ext cx="5442457" cy="364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Рамка 4">
            <a:extLst>
              <a:ext uri="{FF2B5EF4-FFF2-40B4-BE49-F238E27FC236}">
                <a16:creationId xmlns:a16="http://schemas.microsoft.com/office/drawing/2014/main" id="{0FF39908-9B2B-AAE9-5F46-26E340CA5F9C}"/>
              </a:ext>
            </a:extLst>
          </p:cNvPr>
          <p:cNvSpPr/>
          <p:nvPr/>
        </p:nvSpPr>
        <p:spPr>
          <a:xfrm>
            <a:off x="5663381" y="2234381"/>
            <a:ext cx="5553314" cy="3758624"/>
          </a:xfrm>
          <a:custGeom>
            <a:avLst/>
            <a:gdLst>
              <a:gd name="connsiteX0" fmla="*/ 0 w 5553314"/>
              <a:gd name="connsiteY0" fmla="*/ 0 h 3758624"/>
              <a:gd name="connsiteX1" fmla="*/ 805231 w 5553314"/>
              <a:gd name="connsiteY1" fmla="*/ 0 h 3758624"/>
              <a:gd name="connsiteX2" fmla="*/ 1332795 w 5553314"/>
              <a:gd name="connsiteY2" fmla="*/ 0 h 3758624"/>
              <a:gd name="connsiteX3" fmla="*/ 2138026 w 5553314"/>
              <a:gd name="connsiteY3" fmla="*/ 0 h 3758624"/>
              <a:gd name="connsiteX4" fmla="*/ 2887723 w 5553314"/>
              <a:gd name="connsiteY4" fmla="*/ 0 h 3758624"/>
              <a:gd name="connsiteX5" fmla="*/ 3470821 w 5553314"/>
              <a:gd name="connsiteY5" fmla="*/ 0 h 3758624"/>
              <a:gd name="connsiteX6" fmla="*/ 4164986 w 5553314"/>
              <a:gd name="connsiteY6" fmla="*/ 0 h 3758624"/>
              <a:gd name="connsiteX7" fmla="*/ 4914683 w 5553314"/>
              <a:gd name="connsiteY7" fmla="*/ 0 h 3758624"/>
              <a:gd name="connsiteX8" fmla="*/ 5553314 w 5553314"/>
              <a:gd name="connsiteY8" fmla="*/ 0 h 3758624"/>
              <a:gd name="connsiteX9" fmla="*/ 5553314 w 5553314"/>
              <a:gd name="connsiteY9" fmla="*/ 701610 h 3758624"/>
              <a:gd name="connsiteX10" fmla="*/ 5553314 w 5553314"/>
              <a:gd name="connsiteY10" fmla="*/ 1403220 h 3758624"/>
              <a:gd name="connsiteX11" fmla="*/ 5553314 w 5553314"/>
              <a:gd name="connsiteY11" fmla="*/ 1992071 h 3758624"/>
              <a:gd name="connsiteX12" fmla="*/ 5553314 w 5553314"/>
              <a:gd name="connsiteY12" fmla="*/ 2656094 h 3758624"/>
              <a:gd name="connsiteX13" fmla="*/ 5553314 w 5553314"/>
              <a:gd name="connsiteY13" fmla="*/ 3207359 h 3758624"/>
              <a:gd name="connsiteX14" fmla="*/ 5553314 w 5553314"/>
              <a:gd name="connsiteY14" fmla="*/ 3758624 h 3758624"/>
              <a:gd name="connsiteX15" fmla="*/ 4748083 w 5553314"/>
              <a:gd name="connsiteY15" fmla="*/ 3758624 h 3758624"/>
              <a:gd name="connsiteX16" fmla="*/ 4220519 w 5553314"/>
              <a:gd name="connsiteY16" fmla="*/ 3758624 h 3758624"/>
              <a:gd name="connsiteX17" fmla="*/ 3470821 w 5553314"/>
              <a:gd name="connsiteY17" fmla="*/ 3758624 h 3758624"/>
              <a:gd name="connsiteX18" fmla="*/ 2776657 w 5553314"/>
              <a:gd name="connsiteY18" fmla="*/ 3758624 h 3758624"/>
              <a:gd name="connsiteX19" fmla="*/ 2193559 w 5553314"/>
              <a:gd name="connsiteY19" fmla="*/ 3758624 h 3758624"/>
              <a:gd name="connsiteX20" fmla="*/ 1443862 w 5553314"/>
              <a:gd name="connsiteY20" fmla="*/ 3758624 h 3758624"/>
              <a:gd name="connsiteX21" fmla="*/ 805231 w 5553314"/>
              <a:gd name="connsiteY21" fmla="*/ 3758624 h 3758624"/>
              <a:gd name="connsiteX22" fmla="*/ 0 w 5553314"/>
              <a:gd name="connsiteY22" fmla="*/ 3758624 h 3758624"/>
              <a:gd name="connsiteX23" fmla="*/ 0 w 5553314"/>
              <a:gd name="connsiteY23" fmla="*/ 3132187 h 3758624"/>
              <a:gd name="connsiteX24" fmla="*/ 0 w 5553314"/>
              <a:gd name="connsiteY24" fmla="*/ 2618508 h 3758624"/>
              <a:gd name="connsiteX25" fmla="*/ 0 w 5553314"/>
              <a:gd name="connsiteY25" fmla="*/ 1992071 h 3758624"/>
              <a:gd name="connsiteX26" fmla="*/ 0 w 5553314"/>
              <a:gd name="connsiteY26" fmla="*/ 1328047 h 3758624"/>
              <a:gd name="connsiteX27" fmla="*/ 0 w 5553314"/>
              <a:gd name="connsiteY27" fmla="*/ 664024 h 3758624"/>
              <a:gd name="connsiteX28" fmla="*/ 0 w 5553314"/>
              <a:gd name="connsiteY28" fmla="*/ 0 h 3758624"/>
              <a:gd name="connsiteX29" fmla="*/ 78706 w 5553314"/>
              <a:gd name="connsiteY29" fmla="*/ 78706 h 3758624"/>
              <a:gd name="connsiteX30" fmla="*/ 78706 w 5553314"/>
              <a:gd name="connsiteY30" fmla="*/ 642896 h 3758624"/>
              <a:gd name="connsiteX31" fmla="*/ 78706 w 5553314"/>
              <a:gd name="connsiteY31" fmla="*/ 1207086 h 3758624"/>
              <a:gd name="connsiteX32" fmla="*/ 78706 w 5553314"/>
              <a:gd name="connsiteY32" fmla="*/ 1843300 h 3758624"/>
              <a:gd name="connsiteX33" fmla="*/ 78706 w 5553314"/>
              <a:gd name="connsiteY33" fmla="*/ 2371478 h 3758624"/>
              <a:gd name="connsiteX34" fmla="*/ 78706 w 5553314"/>
              <a:gd name="connsiteY34" fmla="*/ 2935668 h 3758624"/>
              <a:gd name="connsiteX35" fmla="*/ 78706 w 5553314"/>
              <a:gd name="connsiteY35" fmla="*/ 3679918 h 3758624"/>
              <a:gd name="connsiteX36" fmla="*/ 645276 w 5553314"/>
              <a:gd name="connsiteY36" fmla="*/ 3679918 h 3758624"/>
              <a:gd name="connsiteX37" fmla="*/ 1319763 w 5553314"/>
              <a:gd name="connsiteY37" fmla="*/ 3679918 h 3758624"/>
              <a:gd name="connsiteX38" fmla="*/ 1886333 w 5553314"/>
              <a:gd name="connsiteY38" fmla="*/ 3679918 h 3758624"/>
              <a:gd name="connsiteX39" fmla="*/ 2506862 w 5553314"/>
              <a:gd name="connsiteY39" fmla="*/ 3679918 h 3758624"/>
              <a:gd name="connsiteX40" fmla="*/ 3235309 w 5553314"/>
              <a:gd name="connsiteY40" fmla="*/ 3679918 h 3758624"/>
              <a:gd name="connsiteX41" fmla="*/ 3801878 w 5553314"/>
              <a:gd name="connsiteY41" fmla="*/ 3679918 h 3758624"/>
              <a:gd name="connsiteX42" fmla="*/ 4368448 w 5553314"/>
              <a:gd name="connsiteY42" fmla="*/ 3679918 h 3758624"/>
              <a:gd name="connsiteX43" fmla="*/ 5474608 w 5553314"/>
              <a:gd name="connsiteY43" fmla="*/ 3679918 h 3758624"/>
              <a:gd name="connsiteX44" fmla="*/ 5474608 w 5553314"/>
              <a:gd name="connsiteY44" fmla="*/ 3115728 h 3758624"/>
              <a:gd name="connsiteX45" fmla="*/ 5474608 w 5553314"/>
              <a:gd name="connsiteY45" fmla="*/ 2479514 h 3758624"/>
              <a:gd name="connsiteX46" fmla="*/ 5474608 w 5553314"/>
              <a:gd name="connsiteY46" fmla="*/ 1807288 h 3758624"/>
              <a:gd name="connsiteX47" fmla="*/ 5474608 w 5553314"/>
              <a:gd name="connsiteY47" fmla="*/ 1135062 h 3758624"/>
              <a:gd name="connsiteX48" fmla="*/ 5474608 w 5553314"/>
              <a:gd name="connsiteY48" fmla="*/ 78706 h 3758624"/>
              <a:gd name="connsiteX49" fmla="*/ 4854079 w 5553314"/>
              <a:gd name="connsiteY49" fmla="*/ 78706 h 3758624"/>
              <a:gd name="connsiteX50" fmla="*/ 4071673 w 5553314"/>
              <a:gd name="connsiteY50" fmla="*/ 78706 h 3758624"/>
              <a:gd name="connsiteX51" fmla="*/ 3505104 w 5553314"/>
              <a:gd name="connsiteY51" fmla="*/ 78706 h 3758624"/>
              <a:gd name="connsiteX52" fmla="*/ 2884575 w 5553314"/>
              <a:gd name="connsiteY52" fmla="*/ 78706 h 3758624"/>
              <a:gd name="connsiteX53" fmla="*/ 2371964 w 5553314"/>
              <a:gd name="connsiteY53" fmla="*/ 78706 h 3758624"/>
              <a:gd name="connsiteX54" fmla="*/ 1859354 w 5553314"/>
              <a:gd name="connsiteY54" fmla="*/ 78706 h 3758624"/>
              <a:gd name="connsiteX55" fmla="*/ 1238825 w 5553314"/>
              <a:gd name="connsiteY55" fmla="*/ 78706 h 3758624"/>
              <a:gd name="connsiteX56" fmla="*/ 78706 w 5553314"/>
              <a:gd name="connsiteY56" fmla="*/ 78706 h 375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553314" h="3758624" fill="none" extrusionOk="0">
                <a:moveTo>
                  <a:pt x="0" y="0"/>
                </a:moveTo>
                <a:cubicBezTo>
                  <a:pt x="383982" y="27042"/>
                  <a:pt x="500919" y="-3279"/>
                  <a:pt x="805231" y="0"/>
                </a:cubicBezTo>
                <a:cubicBezTo>
                  <a:pt x="1109543" y="3279"/>
                  <a:pt x="1191788" y="-23139"/>
                  <a:pt x="1332795" y="0"/>
                </a:cubicBezTo>
                <a:cubicBezTo>
                  <a:pt x="1473802" y="23139"/>
                  <a:pt x="1884555" y="28063"/>
                  <a:pt x="2138026" y="0"/>
                </a:cubicBezTo>
                <a:cubicBezTo>
                  <a:pt x="2391497" y="-28063"/>
                  <a:pt x="2560040" y="-9739"/>
                  <a:pt x="2887723" y="0"/>
                </a:cubicBezTo>
                <a:cubicBezTo>
                  <a:pt x="3215406" y="9739"/>
                  <a:pt x="3304607" y="-6563"/>
                  <a:pt x="3470821" y="0"/>
                </a:cubicBezTo>
                <a:cubicBezTo>
                  <a:pt x="3637035" y="6563"/>
                  <a:pt x="3974813" y="-30547"/>
                  <a:pt x="4164986" y="0"/>
                </a:cubicBezTo>
                <a:cubicBezTo>
                  <a:pt x="4355159" y="30547"/>
                  <a:pt x="4625601" y="28555"/>
                  <a:pt x="4914683" y="0"/>
                </a:cubicBezTo>
                <a:cubicBezTo>
                  <a:pt x="5203765" y="-28555"/>
                  <a:pt x="5424676" y="-29946"/>
                  <a:pt x="5553314" y="0"/>
                </a:cubicBezTo>
                <a:cubicBezTo>
                  <a:pt x="5542409" y="229060"/>
                  <a:pt x="5550160" y="360771"/>
                  <a:pt x="5553314" y="701610"/>
                </a:cubicBezTo>
                <a:cubicBezTo>
                  <a:pt x="5556469" y="1042449"/>
                  <a:pt x="5561489" y="1209440"/>
                  <a:pt x="5553314" y="1403220"/>
                </a:cubicBezTo>
                <a:cubicBezTo>
                  <a:pt x="5545140" y="1597000"/>
                  <a:pt x="5542442" y="1762499"/>
                  <a:pt x="5553314" y="1992071"/>
                </a:cubicBezTo>
                <a:cubicBezTo>
                  <a:pt x="5564186" y="2221643"/>
                  <a:pt x="5571246" y="2491476"/>
                  <a:pt x="5553314" y="2656094"/>
                </a:cubicBezTo>
                <a:cubicBezTo>
                  <a:pt x="5535382" y="2820712"/>
                  <a:pt x="5553263" y="2956059"/>
                  <a:pt x="5553314" y="3207359"/>
                </a:cubicBezTo>
                <a:cubicBezTo>
                  <a:pt x="5553365" y="3458660"/>
                  <a:pt x="5580850" y="3574217"/>
                  <a:pt x="5553314" y="3758624"/>
                </a:cubicBezTo>
                <a:cubicBezTo>
                  <a:pt x="5213931" y="3759828"/>
                  <a:pt x="5064652" y="3736539"/>
                  <a:pt x="4748083" y="3758624"/>
                </a:cubicBezTo>
                <a:cubicBezTo>
                  <a:pt x="4431514" y="3780709"/>
                  <a:pt x="4475536" y="3744260"/>
                  <a:pt x="4220519" y="3758624"/>
                </a:cubicBezTo>
                <a:cubicBezTo>
                  <a:pt x="3965502" y="3772988"/>
                  <a:pt x="3779669" y="3753814"/>
                  <a:pt x="3470821" y="3758624"/>
                </a:cubicBezTo>
                <a:cubicBezTo>
                  <a:pt x="3161973" y="3763434"/>
                  <a:pt x="3074415" y="3784611"/>
                  <a:pt x="2776657" y="3758624"/>
                </a:cubicBezTo>
                <a:cubicBezTo>
                  <a:pt x="2478899" y="3732637"/>
                  <a:pt x="2330363" y="3743994"/>
                  <a:pt x="2193559" y="3758624"/>
                </a:cubicBezTo>
                <a:cubicBezTo>
                  <a:pt x="2056755" y="3773254"/>
                  <a:pt x="1702176" y="3770196"/>
                  <a:pt x="1443862" y="3758624"/>
                </a:cubicBezTo>
                <a:cubicBezTo>
                  <a:pt x="1185548" y="3747052"/>
                  <a:pt x="1015301" y="3734882"/>
                  <a:pt x="805231" y="3758624"/>
                </a:cubicBezTo>
                <a:cubicBezTo>
                  <a:pt x="595161" y="3782366"/>
                  <a:pt x="374777" y="3758104"/>
                  <a:pt x="0" y="3758624"/>
                </a:cubicBezTo>
                <a:cubicBezTo>
                  <a:pt x="-3688" y="3526742"/>
                  <a:pt x="-27170" y="3353174"/>
                  <a:pt x="0" y="3132187"/>
                </a:cubicBezTo>
                <a:cubicBezTo>
                  <a:pt x="27170" y="2911200"/>
                  <a:pt x="-12575" y="2721964"/>
                  <a:pt x="0" y="2618508"/>
                </a:cubicBezTo>
                <a:cubicBezTo>
                  <a:pt x="12575" y="2515052"/>
                  <a:pt x="-17309" y="2289513"/>
                  <a:pt x="0" y="1992071"/>
                </a:cubicBezTo>
                <a:cubicBezTo>
                  <a:pt x="17309" y="1694629"/>
                  <a:pt x="-23724" y="1531630"/>
                  <a:pt x="0" y="1328047"/>
                </a:cubicBezTo>
                <a:cubicBezTo>
                  <a:pt x="23724" y="1124464"/>
                  <a:pt x="12167" y="798654"/>
                  <a:pt x="0" y="664024"/>
                </a:cubicBezTo>
                <a:cubicBezTo>
                  <a:pt x="-12167" y="529394"/>
                  <a:pt x="27569" y="310021"/>
                  <a:pt x="0" y="0"/>
                </a:cubicBezTo>
                <a:close/>
                <a:moveTo>
                  <a:pt x="78706" y="78706"/>
                </a:moveTo>
                <a:cubicBezTo>
                  <a:pt x="95385" y="202071"/>
                  <a:pt x="67789" y="430245"/>
                  <a:pt x="78706" y="642896"/>
                </a:cubicBezTo>
                <a:cubicBezTo>
                  <a:pt x="89624" y="855547"/>
                  <a:pt x="78015" y="1090839"/>
                  <a:pt x="78706" y="1207086"/>
                </a:cubicBezTo>
                <a:cubicBezTo>
                  <a:pt x="79398" y="1323333"/>
                  <a:pt x="91298" y="1533443"/>
                  <a:pt x="78706" y="1843300"/>
                </a:cubicBezTo>
                <a:cubicBezTo>
                  <a:pt x="66114" y="2153157"/>
                  <a:pt x="91623" y="2189692"/>
                  <a:pt x="78706" y="2371478"/>
                </a:cubicBezTo>
                <a:cubicBezTo>
                  <a:pt x="65789" y="2553264"/>
                  <a:pt x="81336" y="2697984"/>
                  <a:pt x="78706" y="2935668"/>
                </a:cubicBezTo>
                <a:cubicBezTo>
                  <a:pt x="76077" y="3173352"/>
                  <a:pt x="74346" y="3438513"/>
                  <a:pt x="78706" y="3679918"/>
                </a:cubicBezTo>
                <a:cubicBezTo>
                  <a:pt x="239144" y="3677773"/>
                  <a:pt x="411713" y="3675395"/>
                  <a:pt x="645276" y="3679918"/>
                </a:cubicBezTo>
                <a:cubicBezTo>
                  <a:pt x="878839" y="3684442"/>
                  <a:pt x="1061598" y="3664602"/>
                  <a:pt x="1319763" y="3679918"/>
                </a:cubicBezTo>
                <a:cubicBezTo>
                  <a:pt x="1577928" y="3695234"/>
                  <a:pt x="1615549" y="3691060"/>
                  <a:pt x="1886333" y="3679918"/>
                </a:cubicBezTo>
                <a:cubicBezTo>
                  <a:pt x="2157117" y="3668777"/>
                  <a:pt x="2225514" y="3693368"/>
                  <a:pt x="2506862" y="3679918"/>
                </a:cubicBezTo>
                <a:cubicBezTo>
                  <a:pt x="2788210" y="3666468"/>
                  <a:pt x="2986079" y="3709285"/>
                  <a:pt x="3235309" y="3679918"/>
                </a:cubicBezTo>
                <a:cubicBezTo>
                  <a:pt x="3484539" y="3650551"/>
                  <a:pt x="3640230" y="3663232"/>
                  <a:pt x="3801878" y="3679918"/>
                </a:cubicBezTo>
                <a:cubicBezTo>
                  <a:pt x="3963526" y="3696604"/>
                  <a:pt x="4177711" y="3685693"/>
                  <a:pt x="4368448" y="3679918"/>
                </a:cubicBezTo>
                <a:cubicBezTo>
                  <a:pt x="4559185" y="3674144"/>
                  <a:pt x="4983640" y="3703217"/>
                  <a:pt x="5474608" y="3679918"/>
                </a:cubicBezTo>
                <a:cubicBezTo>
                  <a:pt x="5466296" y="3520570"/>
                  <a:pt x="5479782" y="3328438"/>
                  <a:pt x="5474608" y="3115728"/>
                </a:cubicBezTo>
                <a:cubicBezTo>
                  <a:pt x="5469435" y="2903018"/>
                  <a:pt x="5474127" y="2740876"/>
                  <a:pt x="5474608" y="2479514"/>
                </a:cubicBezTo>
                <a:cubicBezTo>
                  <a:pt x="5475089" y="2218152"/>
                  <a:pt x="5456248" y="1974703"/>
                  <a:pt x="5474608" y="1807288"/>
                </a:cubicBezTo>
                <a:cubicBezTo>
                  <a:pt x="5492968" y="1639873"/>
                  <a:pt x="5448338" y="1279999"/>
                  <a:pt x="5474608" y="1135062"/>
                </a:cubicBezTo>
                <a:cubicBezTo>
                  <a:pt x="5500878" y="990125"/>
                  <a:pt x="5493288" y="470997"/>
                  <a:pt x="5474608" y="78706"/>
                </a:cubicBezTo>
                <a:cubicBezTo>
                  <a:pt x="5228810" y="60966"/>
                  <a:pt x="5159540" y="52002"/>
                  <a:pt x="4854079" y="78706"/>
                </a:cubicBezTo>
                <a:cubicBezTo>
                  <a:pt x="4548618" y="105410"/>
                  <a:pt x="4314264" y="48470"/>
                  <a:pt x="4071673" y="78706"/>
                </a:cubicBezTo>
                <a:cubicBezTo>
                  <a:pt x="3829082" y="108942"/>
                  <a:pt x="3736334" y="77233"/>
                  <a:pt x="3505104" y="78706"/>
                </a:cubicBezTo>
                <a:cubicBezTo>
                  <a:pt x="3273874" y="80179"/>
                  <a:pt x="3023104" y="57456"/>
                  <a:pt x="2884575" y="78706"/>
                </a:cubicBezTo>
                <a:cubicBezTo>
                  <a:pt x="2746046" y="99956"/>
                  <a:pt x="2556578" y="71031"/>
                  <a:pt x="2371964" y="78706"/>
                </a:cubicBezTo>
                <a:cubicBezTo>
                  <a:pt x="2187350" y="86381"/>
                  <a:pt x="2075090" y="67690"/>
                  <a:pt x="1859354" y="78706"/>
                </a:cubicBezTo>
                <a:cubicBezTo>
                  <a:pt x="1643618" y="89723"/>
                  <a:pt x="1480261" y="90407"/>
                  <a:pt x="1238825" y="78706"/>
                </a:cubicBezTo>
                <a:cubicBezTo>
                  <a:pt x="997389" y="67005"/>
                  <a:pt x="418742" y="84235"/>
                  <a:pt x="78706" y="78706"/>
                </a:cubicBezTo>
                <a:close/>
              </a:path>
              <a:path w="5553314" h="3758624" stroke="0" extrusionOk="0">
                <a:moveTo>
                  <a:pt x="0" y="0"/>
                </a:moveTo>
                <a:cubicBezTo>
                  <a:pt x="277996" y="1611"/>
                  <a:pt x="325911" y="-17155"/>
                  <a:pt x="583098" y="0"/>
                </a:cubicBezTo>
                <a:cubicBezTo>
                  <a:pt x="840285" y="17155"/>
                  <a:pt x="960116" y="-9354"/>
                  <a:pt x="1221729" y="0"/>
                </a:cubicBezTo>
                <a:cubicBezTo>
                  <a:pt x="1483342" y="9354"/>
                  <a:pt x="1634781" y="21831"/>
                  <a:pt x="1804827" y="0"/>
                </a:cubicBezTo>
                <a:cubicBezTo>
                  <a:pt x="1974873" y="-21831"/>
                  <a:pt x="2248210" y="4059"/>
                  <a:pt x="2610058" y="0"/>
                </a:cubicBezTo>
                <a:cubicBezTo>
                  <a:pt x="2971906" y="-4059"/>
                  <a:pt x="3059090" y="-11653"/>
                  <a:pt x="3193156" y="0"/>
                </a:cubicBezTo>
                <a:cubicBezTo>
                  <a:pt x="3327222" y="11653"/>
                  <a:pt x="3638093" y="-2997"/>
                  <a:pt x="3776254" y="0"/>
                </a:cubicBezTo>
                <a:cubicBezTo>
                  <a:pt x="3914415" y="2997"/>
                  <a:pt x="4263037" y="-15796"/>
                  <a:pt x="4581484" y="0"/>
                </a:cubicBezTo>
                <a:cubicBezTo>
                  <a:pt x="4899931" y="15796"/>
                  <a:pt x="5337015" y="-7018"/>
                  <a:pt x="5553314" y="0"/>
                </a:cubicBezTo>
                <a:cubicBezTo>
                  <a:pt x="5540817" y="213548"/>
                  <a:pt x="5567274" y="410402"/>
                  <a:pt x="5553314" y="626437"/>
                </a:cubicBezTo>
                <a:cubicBezTo>
                  <a:pt x="5539354" y="842472"/>
                  <a:pt x="5575822" y="910091"/>
                  <a:pt x="5553314" y="1140116"/>
                </a:cubicBezTo>
                <a:cubicBezTo>
                  <a:pt x="5530806" y="1370141"/>
                  <a:pt x="5550034" y="1474893"/>
                  <a:pt x="5553314" y="1766553"/>
                </a:cubicBezTo>
                <a:cubicBezTo>
                  <a:pt x="5556594" y="2058213"/>
                  <a:pt x="5561140" y="2233836"/>
                  <a:pt x="5553314" y="2355404"/>
                </a:cubicBezTo>
                <a:cubicBezTo>
                  <a:pt x="5545488" y="2476972"/>
                  <a:pt x="5541535" y="2905700"/>
                  <a:pt x="5553314" y="3057014"/>
                </a:cubicBezTo>
                <a:cubicBezTo>
                  <a:pt x="5565094" y="3208328"/>
                  <a:pt x="5576504" y="3600338"/>
                  <a:pt x="5553314" y="3758624"/>
                </a:cubicBezTo>
                <a:cubicBezTo>
                  <a:pt x="5212739" y="3737966"/>
                  <a:pt x="4984148" y="3791259"/>
                  <a:pt x="4803617" y="3758624"/>
                </a:cubicBezTo>
                <a:cubicBezTo>
                  <a:pt x="4623086" y="3725989"/>
                  <a:pt x="4375627" y="3745235"/>
                  <a:pt x="4220519" y="3758624"/>
                </a:cubicBezTo>
                <a:cubicBezTo>
                  <a:pt x="4065411" y="3772013"/>
                  <a:pt x="3736998" y="3729171"/>
                  <a:pt x="3581888" y="3758624"/>
                </a:cubicBezTo>
                <a:cubicBezTo>
                  <a:pt x="3426778" y="3788077"/>
                  <a:pt x="2983236" y="3721184"/>
                  <a:pt x="2832190" y="3758624"/>
                </a:cubicBezTo>
                <a:cubicBezTo>
                  <a:pt x="2681144" y="3796064"/>
                  <a:pt x="2479168" y="3749425"/>
                  <a:pt x="2304625" y="3758624"/>
                </a:cubicBezTo>
                <a:cubicBezTo>
                  <a:pt x="2130083" y="3767823"/>
                  <a:pt x="1885926" y="3731036"/>
                  <a:pt x="1554928" y="3758624"/>
                </a:cubicBezTo>
                <a:cubicBezTo>
                  <a:pt x="1223930" y="3786212"/>
                  <a:pt x="1150598" y="3749294"/>
                  <a:pt x="860764" y="3758624"/>
                </a:cubicBezTo>
                <a:cubicBezTo>
                  <a:pt x="570930" y="3767954"/>
                  <a:pt x="265464" y="3763104"/>
                  <a:pt x="0" y="3758624"/>
                </a:cubicBezTo>
                <a:cubicBezTo>
                  <a:pt x="-33003" y="3583130"/>
                  <a:pt x="31577" y="3315168"/>
                  <a:pt x="0" y="3094600"/>
                </a:cubicBezTo>
                <a:cubicBezTo>
                  <a:pt x="-31577" y="2874032"/>
                  <a:pt x="4890" y="2790734"/>
                  <a:pt x="0" y="2505749"/>
                </a:cubicBezTo>
                <a:cubicBezTo>
                  <a:pt x="-4890" y="2220764"/>
                  <a:pt x="-19338" y="2136917"/>
                  <a:pt x="0" y="1804140"/>
                </a:cubicBezTo>
                <a:cubicBezTo>
                  <a:pt x="19338" y="1471363"/>
                  <a:pt x="-1343" y="1424194"/>
                  <a:pt x="0" y="1252875"/>
                </a:cubicBezTo>
                <a:cubicBezTo>
                  <a:pt x="1343" y="1081556"/>
                  <a:pt x="11987" y="808429"/>
                  <a:pt x="0" y="664024"/>
                </a:cubicBezTo>
                <a:cubicBezTo>
                  <a:pt x="-11987" y="519619"/>
                  <a:pt x="-17351" y="285163"/>
                  <a:pt x="0" y="0"/>
                </a:cubicBezTo>
                <a:close/>
                <a:moveTo>
                  <a:pt x="78706" y="78706"/>
                </a:moveTo>
                <a:cubicBezTo>
                  <a:pt x="107005" y="238255"/>
                  <a:pt x="87007" y="472644"/>
                  <a:pt x="78706" y="714920"/>
                </a:cubicBezTo>
                <a:cubicBezTo>
                  <a:pt x="70405" y="957196"/>
                  <a:pt x="55284" y="1080416"/>
                  <a:pt x="78706" y="1207086"/>
                </a:cubicBezTo>
                <a:cubicBezTo>
                  <a:pt x="102128" y="1333756"/>
                  <a:pt x="66492" y="1645111"/>
                  <a:pt x="78706" y="1843300"/>
                </a:cubicBezTo>
                <a:cubicBezTo>
                  <a:pt x="90920" y="2041489"/>
                  <a:pt x="103009" y="2271815"/>
                  <a:pt x="78706" y="2443502"/>
                </a:cubicBezTo>
                <a:cubicBezTo>
                  <a:pt x="54403" y="2615189"/>
                  <a:pt x="76675" y="2865077"/>
                  <a:pt x="78706" y="3007692"/>
                </a:cubicBezTo>
                <a:cubicBezTo>
                  <a:pt x="80738" y="3150307"/>
                  <a:pt x="104368" y="3438523"/>
                  <a:pt x="78706" y="3679918"/>
                </a:cubicBezTo>
                <a:cubicBezTo>
                  <a:pt x="349526" y="3690951"/>
                  <a:pt x="385232" y="3704072"/>
                  <a:pt x="645276" y="3679918"/>
                </a:cubicBezTo>
                <a:cubicBezTo>
                  <a:pt x="905320" y="3655765"/>
                  <a:pt x="1073116" y="3675665"/>
                  <a:pt x="1427682" y="3679918"/>
                </a:cubicBezTo>
                <a:cubicBezTo>
                  <a:pt x="1782248" y="3684171"/>
                  <a:pt x="1917229" y="3693581"/>
                  <a:pt x="2048210" y="3679918"/>
                </a:cubicBezTo>
                <a:cubicBezTo>
                  <a:pt x="2179191" y="3666255"/>
                  <a:pt x="2501047" y="3668931"/>
                  <a:pt x="2722698" y="3679918"/>
                </a:cubicBezTo>
                <a:cubicBezTo>
                  <a:pt x="2944349" y="3690905"/>
                  <a:pt x="3113882" y="3674551"/>
                  <a:pt x="3397186" y="3679918"/>
                </a:cubicBezTo>
                <a:cubicBezTo>
                  <a:pt x="3680490" y="3685285"/>
                  <a:pt x="3855006" y="3644970"/>
                  <a:pt x="4179592" y="3679918"/>
                </a:cubicBezTo>
                <a:cubicBezTo>
                  <a:pt x="4504178" y="3714866"/>
                  <a:pt x="4484052" y="3697946"/>
                  <a:pt x="4692202" y="3679918"/>
                </a:cubicBezTo>
                <a:cubicBezTo>
                  <a:pt x="4900352" y="3661891"/>
                  <a:pt x="5106379" y="3661318"/>
                  <a:pt x="5474608" y="3679918"/>
                </a:cubicBezTo>
                <a:cubicBezTo>
                  <a:pt x="5468380" y="3512988"/>
                  <a:pt x="5496293" y="3430410"/>
                  <a:pt x="5474608" y="3187752"/>
                </a:cubicBezTo>
                <a:cubicBezTo>
                  <a:pt x="5452923" y="2945094"/>
                  <a:pt x="5455305" y="2685885"/>
                  <a:pt x="5474608" y="2515526"/>
                </a:cubicBezTo>
                <a:cubicBezTo>
                  <a:pt x="5493911" y="2345167"/>
                  <a:pt x="5484720" y="2260902"/>
                  <a:pt x="5474608" y="2023360"/>
                </a:cubicBezTo>
                <a:cubicBezTo>
                  <a:pt x="5464496" y="1785818"/>
                  <a:pt x="5497948" y="1724237"/>
                  <a:pt x="5474608" y="1531195"/>
                </a:cubicBezTo>
                <a:cubicBezTo>
                  <a:pt x="5451268" y="1338153"/>
                  <a:pt x="5473935" y="1216041"/>
                  <a:pt x="5474608" y="967005"/>
                </a:cubicBezTo>
                <a:cubicBezTo>
                  <a:pt x="5475282" y="717969"/>
                  <a:pt x="5430273" y="407909"/>
                  <a:pt x="5474608" y="78706"/>
                </a:cubicBezTo>
                <a:cubicBezTo>
                  <a:pt x="5298435" y="72453"/>
                  <a:pt x="5132648" y="75764"/>
                  <a:pt x="4961997" y="78706"/>
                </a:cubicBezTo>
                <a:cubicBezTo>
                  <a:pt x="4791346" y="81648"/>
                  <a:pt x="4626300" y="101510"/>
                  <a:pt x="4341469" y="78706"/>
                </a:cubicBezTo>
                <a:cubicBezTo>
                  <a:pt x="4056638" y="55902"/>
                  <a:pt x="4074482" y="61855"/>
                  <a:pt x="3828858" y="78706"/>
                </a:cubicBezTo>
                <a:cubicBezTo>
                  <a:pt x="3583234" y="95557"/>
                  <a:pt x="3307971" y="107917"/>
                  <a:pt x="3154370" y="78706"/>
                </a:cubicBezTo>
                <a:cubicBezTo>
                  <a:pt x="3000769" y="49495"/>
                  <a:pt x="2666101" y="44296"/>
                  <a:pt x="2371964" y="78706"/>
                </a:cubicBezTo>
                <a:cubicBezTo>
                  <a:pt x="2077827" y="113116"/>
                  <a:pt x="2034197" y="47786"/>
                  <a:pt x="1697477" y="78706"/>
                </a:cubicBezTo>
                <a:cubicBezTo>
                  <a:pt x="1360757" y="109626"/>
                  <a:pt x="1190090" y="60187"/>
                  <a:pt x="1022989" y="78706"/>
                </a:cubicBezTo>
                <a:cubicBezTo>
                  <a:pt x="855888" y="97225"/>
                  <a:pt x="335001" y="121880"/>
                  <a:pt x="78706" y="78706"/>
                </a:cubicBezTo>
                <a:close/>
              </a:path>
            </a:pathLst>
          </a:custGeom>
          <a:solidFill>
            <a:srgbClr val="363D50"/>
          </a:solidFill>
          <a:ln w="19050">
            <a:solidFill>
              <a:srgbClr val="363D50"/>
            </a:solidFill>
            <a:extLst>
              <a:ext uri="{C807C97D-BFC1-408E-A445-0C87EB9F89A2}">
                <ask:lineSketchStyleProps xmlns:ask="http://schemas.microsoft.com/office/drawing/2018/sketchyshapes" sd="3991237900">
                  <a:prstGeom prst="frame">
                    <a:avLst>
                      <a:gd name="adj1" fmla="val 209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37412-6282-B95B-E355-2BA179685F3B}"/>
              </a:ext>
            </a:extLst>
          </p:cNvPr>
          <p:cNvSpPr txBox="1"/>
          <p:nvPr/>
        </p:nvSpPr>
        <p:spPr>
          <a:xfrm>
            <a:off x="758995" y="1172496"/>
            <a:ext cx="4886983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000" dirty="0">
                <a:latin typeface="Sitka Small" panose="02000505000000020004" pitchFamily="2" charset="0"/>
              </a:rPr>
              <a:t>Если курсор мышки не двигается во время того, как пользователь водит перо по планшету, то необходимо сделать следующие пункты:</a:t>
            </a:r>
          </a:p>
          <a:p>
            <a:pPr marL="0" indent="0">
              <a:buNone/>
            </a:pPr>
            <a:r>
              <a:rPr lang="ru-RU" sz="2000" dirty="0">
                <a:latin typeface="Sitka Small" panose="02000505000000020004" pitchFamily="2" charset="0"/>
              </a:rPr>
              <a:t>   Проверить работоспособность провода, подключенного к планшету</a:t>
            </a:r>
          </a:p>
          <a:p>
            <a:pPr marL="0" indent="0">
              <a:buNone/>
            </a:pPr>
            <a:r>
              <a:rPr lang="ru-RU" sz="2000" dirty="0">
                <a:latin typeface="Sitka Small" panose="02000505000000020004" pitchFamily="2" charset="0"/>
              </a:rPr>
              <a:t>   Поменять провод</a:t>
            </a:r>
          </a:p>
          <a:p>
            <a:pPr marL="0" indent="0">
              <a:buNone/>
            </a:pPr>
            <a:r>
              <a:rPr lang="ru-RU" sz="2000" dirty="0">
                <a:latin typeface="Sitka Small" panose="02000505000000020004" pitchFamily="2" charset="0"/>
              </a:rPr>
              <a:t>   Воткнуть планшет в другое гнездо</a:t>
            </a:r>
          </a:p>
          <a:p>
            <a:pPr marL="0" indent="0">
              <a:buNone/>
            </a:pPr>
            <a:r>
              <a:rPr lang="ru-RU" sz="2000" dirty="0">
                <a:latin typeface="Sitka Small" panose="02000505000000020004" pitchFamily="2" charset="0"/>
              </a:rPr>
              <a:t>   Скачать драйвера на официальном сайте для планшета</a:t>
            </a:r>
          </a:p>
          <a:p>
            <a:pPr marL="0" indent="0">
              <a:buNone/>
            </a:pPr>
            <a:r>
              <a:rPr lang="ru-RU" sz="2000" dirty="0">
                <a:latin typeface="Sitka Small" panose="02000505000000020004" pitchFamily="2" charset="0"/>
              </a:rPr>
              <a:t>    Настроить SAI на работу с планшетом</a:t>
            </a:r>
          </a:p>
          <a:p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7858336-3B0B-73F2-CCA6-26420995718A}"/>
              </a:ext>
            </a:extLst>
          </p:cNvPr>
          <p:cNvSpPr/>
          <p:nvPr/>
        </p:nvSpPr>
        <p:spPr>
          <a:xfrm>
            <a:off x="391224" y="2760042"/>
            <a:ext cx="298911" cy="288563"/>
          </a:xfrm>
          <a:prstGeom prst="ellipse">
            <a:avLst/>
          </a:prstGeom>
          <a:solidFill>
            <a:srgbClr val="FBE0AB"/>
          </a:solidFill>
          <a:ln>
            <a:solidFill>
              <a:srgbClr val="FBE0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EC000B3-3620-4E2D-6F04-FC4ACE2BF8B7}"/>
              </a:ext>
            </a:extLst>
          </p:cNvPr>
          <p:cNvSpPr/>
          <p:nvPr/>
        </p:nvSpPr>
        <p:spPr>
          <a:xfrm>
            <a:off x="386132" y="3665114"/>
            <a:ext cx="298911" cy="288563"/>
          </a:xfrm>
          <a:prstGeom prst="ellipse">
            <a:avLst/>
          </a:prstGeom>
          <a:solidFill>
            <a:srgbClr val="FBE0AB"/>
          </a:solidFill>
          <a:ln>
            <a:solidFill>
              <a:srgbClr val="FBE0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2696AC5-E2B7-5152-B9F8-6ACAEA4932D6}"/>
              </a:ext>
            </a:extLst>
          </p:cNvPr>
          <p:cNvSpPr/>
          <p:nvPr/>
        </p:nvSpPr>
        <p:spPr>
          <a:xfrm>
            <a:off x="386132" y="4020743"/>
            <a:ext cx="298911" cy="288563"/>
          </a:xfrm>
          <a:prstGeom prst="ellipse">
            <a:avLst/>
          </a:prstGeom>
          <a:solidFill>
            <a:srgbClr val="FBE0AB"/>
          </a:solidFill>
          <a:ln>
            <a:solidFill>
              <a:srgbClr val="FBE0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EA0557B7-242A-C6D3-0C25-C42EA81EED16}"/>
              </a:ext>
            </a:extLst>
          </p:cNvPr>
          <p:cNvSpPr/>
          <p:nvPr/>
        </p:nvSpPr>
        <p:spPr>
          <a:xfrm>
            <a:off x="379619" y="4610229"/>
            <a:ext cx="298911" cy="288563"/>
          </a:xfrm>
          <a:prstGeom prst="ellipse">
            <a:avLst/>
          </a:prstGeom>
          <a:solidFill>
            <a:srgbClr val="FBE0AB"/>
          </a:solidFill>
          <a:ln>
            <a:solidFill>
              <a:srgbClr val="FBE0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D28387B7-B347-B393-1925-D341542D3147}"/>
              </a:ext>
            </a:extLst>
          </p:cNvPr>
          <p:cNvCxnSpPr>
            <a:cxnSpLocks/>
          </p:cNvCxnSpPr>
          <p:nvPr/>
        </p:nvCxnSpPr>
        <p:spPr>
          <a:xfrm flipH="1">
            <a:off x="531954" y="2859534"/>
            <a:ext cx="15844" cy="2610978"/>
          </a:xfrm>
          <a:prstGeom prst="line">
            <a:avLst/>
          </a:prstGeom>
          <a:ln w="19050">
            <a:solidFill>
              <a:srgbClr val="FBE0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351CFA34-3A17-C3D4-3F90-C69A998E7DE9}"/>
              </a:ext>
            </a:extLst>
          </p:cNvPr>
          <p:cNvSpPr/>
          <p:nvPr/>
        </p:nvSpPr>
        <p:spPr>
          <a:xfrm>
            <a:off x="375826" y="5226738"/>
            <a:ext cx="298911" cy="288563"/>
          </a:xfrm>
          <a:prstGeom prst="ellipse">
            <a:avLst/>
          </a:prstGeom>
          <a:solidFill>
            <a:srgbClr val="FBE0AB"/>
          </a:solidFill>
          <a:ln>
            <a:solidFill>
              <a:srgbClr val="FBE0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2EC4A0DF-171B-CE32-7223-7ED9CBC4DE68}"/>
              </a:ext>
            </a:extLst>
          </p:cNvPr>
          <p:cNvSpPr/>
          <p:nvPr/>
        </p:nvSpPr>
        <p:spPr>
          <a:xfrm>
            <a:off x="435838" y="2796024"/>
            <a:ext cx="209637" cy="216597"/>
          </a:xfrm>
          <a:prstGeom prst="ellipse">
            <a:avLst/>
          </a:prstGeom>
          <a:solidFill>
            <a:srgbClr val="EBA26A"/>
          </a:solidFill>
          <a:ln>
            <a:solidFill>
              <a:srgbClr val="F188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672DEA0-9E44-3141-6F5D-502A367517C8}"/>
              </a:ext>
            </a:extLst>
          </p:cNvPr>
          <p:cNvSpPr/>
          <p:nvPr/>
        </p:nvSpPr>
        <p:spPr>
          <a:xfrm>
            <a:off x="419994" y="5262720"/>
            <a:ext cx="209637" cy="216597"/>
          </a:xfrm>
          <a:prstGeom prst="ellipse">
            <a:avLst/>
          </a:prstGeom>
          <a:solidFill>
            <a:srgbClr val="EBA26A"/>
          </a:solidFill>
          <a:ln>
            <a:solidFill>
              <a:srgbClr val="F188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2A931EF8-174E-EFCF-48C2-AC6837F003ED}"/>
              </a:ext>
            </a:extLst>
          </p:cNvPr>
          <p:cNvSpPr/>
          <p:nvPr/>
        </p:nvSpPr>
        <p:spPr>
          <a:xfrm>
            <a:off x="420697" y="4646211"/>
            <a:ext cx="209637" cy="216597"/>
          </a:xfrm>
          <a:prstGeom prst="ellipse">
            <a:avLst/>
          </a:prstGeom>
          <a:solidFill>
            <a:srgbClr val="EBA26A"/>
          </a:solidFill>
          <a:ln>
            <a:solidFill>
              <a:srgbClr val="F188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7BB0596-2953-92A6-9D13-766893FF8C4F}"/>
              </a:ext>
            </a:extLst>
          </p:cNvPr>
          <p:cNvSpPr/>
          <p:nvPr/>
        </p:nvSpPr>
        <p:spPr>
          <a:xfrm>
            <a:off x="435837" y="4056725"/>
            <a:ext cx="209637" cy="216597"/>
          </a:xfrm>
          <a:prstGeom prst="ellipse">
            <a:avLst/>
          </a:prstGeom>
          <a:solidFill>
            <a:srgbClr val="EBA26A"/>
          </a:solidFill>
          <a:ln>
            <a:solidFill>
              <a:srgbClr val="F188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38AF6B8B-4434-A16F-7163-B5039A333566}"/>
              </a:ext>
            </a:extLst>
          </p:cNvPr>
          <p:cNvSpPr/>
          <p:nvPr/>
        </p:nvSpPr>
        <p:spPr>
          <a:xfrm>
            <a:off x="427136" y="3701096"/>
            <a:ext cx="209637" cy="216597"/>
          </a:xfrm>
          <a:prstGeom prst="ellipse">
            <a:avLst/>
          </a:prstGeom>
          <a:solidFill>
            <a:srgbClr val="EBA26A"/>
          </a:solidFill>
          <a:ln>
            <a:solidFill>
              <a:srgbClr val="F188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399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F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4A597-01A3-DA31-A348-192E4869B9C7}"/>
              </a:ext>
            </a:extLst>
          </p:cNvPr>
          <p:cNvSpPr txBox="1"/>
          <p:nvPr/>
        </p:nvSpPr>
        <p:spPr>
          <a:xfrm>
            <a:off x="0" y="14547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363D50"/>
                </a:solidFill>
                <a:latin typeface="Sitka Small" panose="02000505000000020004" pitchFamily="2" charset="0"/>
              </a:rPr>
              <a:t>Тестирование интерфейса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E0CB56E-5DAE-0730-4B33-9BE66A6A5ED1}"/>
              </a:ext>
            </a:extLst>
          </p:cNvPr>
          <p:cNvSpPr/>
          <p:nvPr/>
        </p:nvSpPr>
        <p:spPr>
          <a:xfrm>
            <a:off x="793873" y="981495"/>
            <a:ext cx="10605843" cy="5274393"/>
          </a:xfrm>
          <a:prstGeom prst="rect">
            <a:avLst/>
          </a:prstGeom>
          <a:solidFill>
            <a:srgbClr val="FEFDF9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85637-86C5-039B-67FB-C2411DF99BC8}"/>
              </a:ext>
            </a:extLst>
          </p:cNvPr>
          <p:cNvSpPr txBox="1"/>
          <p:nvPr/>
        </p:nvSpPr>
        <p:spPr>
          <a:xfrm>
            <a:off x="1107323" y="1059490"/>
            <a:ext cx="933930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Clr>
                <a:srgbClr val="FEFDF9"/>
              </a:buClr>
              <a:buSzPct val="120000"/>
              <a:buFont typeface="Wingdings" panose="05000000000000000000" pitchFamily="2" charset="2"/>
              <a:buChar char="q"/>
            </a:pPr>
            <a:r>
              <a:rPr lang="ru-RU" sz="2000" b="0" i="0" dirty="0">
                <a:solidFill>
                  <a:srgbClr val="363D50"/>
                </a:solidFill>
                <a:effectLst/>
                <a:latin typeface="Sitka Small" panose="02000505000000020004" pitchFamily="2" charset="0"/>
              </a:rPr>
              <a:t>Интерфейс удобен для использования и легко настраиваемый</a:t>
            </a:r>
          </a:p>
          <a:p>
            <a:pPr marL="342900" indent="-342900" algn="l">
              <a:lnSpc>
                <a:spcPct val="150000"/>
              </a:lnSpc>
              <a:buClr>
                <a:srgbClr val="FEFDF9"/>
              </a:buClr>
              <a:buSzPct val="120000"/>
              <a:buFont typeface="Wingdings" panose="05000000000000000000" pitchFamily="2" charset="2"/>
              <a:buChar char="q"/>
            </a:pPr>
            <a:r>
              <a:rPr lang="ru-RU" sz="2000" b="0" i="0" dirty="0">
                <a:solidFill>
                  <a:srgbClr val="363D50"/>
                </a:solidFill>
                <a:effectLst/>
                <a:latin typeface="Sitka Small" panose="02000505000000020004" pitchFamily="2" charset="0"/>
              </a:rPr>
              <a:t>Настройки по умолчанию подходят для большинства задач</a:t>
            </a:r>
          </a:p>
          <a:p>
            <a:pPr marL="342900" indent="-342900" algn="l">
              <a:lnSpc>
                <a:spcPct val="150000"/>
              </a:lnSpc>
              <a:buClr>
                <a:srgbClr val="FEFDF9"/>
              </a:buClr>
              <a:buSzPct val="120000"/>
              <a:buFont typeface="Wingdings" panose="05000000000000000000" pitchFamily="2" charset="2"/>
              <a:buChar char="q"/>
            </a:pPr>
            <a:r>
              <a:rPr lang="ru-RU" sz="2000" b="0" i="0" dirty="0">
                <a:solidFill>
                  <a:srgbClr val="363D50"/>
                </a:solidFill>
                <a:effectLst/>
                <a:latin typeface="Sitka Small" panose="02000505000000020004" pitchFamily="2" charset="0"/>
              </a:rPr>
              <a:t>Инструмент «кисть» работает без ошибок и исправно взаимодействует с пером планшета</a:t>
            </a:r>
          </a:p>
          <a:p>
            <a:pPr marL="342900" indent="-342900" algn="l">
              <a:lnSpc>
                <a:spcPct val="150000"/>
              </a:lnSpc>
              <a:buClr>
                <a:srgbClr val="FEFDF9"/>
              </a:buClr>
              <a:buSzPct val="120000"/>
              <a:buFont typeface="Wingdings" panose="05000000000000000000" pitchFamily="2" charset="2"/>
              <a:buChar char="q"/>
            </a:pPr>
            <a:r>
              <a:rPr lang="ru-RU" sz="2000" b="0" i="0" dirty="0">
                <a:solidFill>
                  <a:srgbClr val="363D50"/>
                </a:solidFill>
                <a:effectLst/>
                <a:latin typeface="Sitka Small" panose="02000505000000020004" pitchFamily="2" charset="0"/>
              </a:rPr>
              <a:t>Фильтры работают без ошибок</a:t>
            </a:r>
          </a:p>
          <a:p>
            <a:pPr marL="342900" indent="-342900" algn="l">
              <a:lnSpc>
                <a:spcPct val="150000"/>
              </a:lnSpc>
              <a:buClr>
                <a:srgbClr val="FEFDF9"/>
              </a:buClr>
              <a:buSzPct val="120000"/>
              <a:buFont typeface="Wingdings" panose="05000000000000000000" pitchFamily="2" charset="2"/>
              <a:buChar char="q"/>
            </a:pPr>
            <a:r>
              <a:rPr lang="ru-RU" sz="2000" b="0" i="0" dirty="0">
                <a:solidFill>
                  <a:srgbClr val="363D50"/>
                </a:solidFill>
                <a:effectLst/>
                <a:latin typeface="Sitka Small" panose="02000505000000020004" pitchFamily="2" charset="0"/>
              </a:rPr>
              <a:t>Изменение размера холста может повлиять на производительность программы при работе с большими изображениями</a:t>
            </a:r>
          </a:p>
          <a:p>
            <a:pPr marL="342900" indent="-342900" algn="l">
              <a:lnSpc>
                <a:spcPct val="150000"/>
              </a:lnSpc>
              <a:buClr>
                <a:srgbClr val="FEFDF9"/>
              </a:buClr>
              <a:buSzPct val="120000"/>
              <a:buFont typeface="Wingdings" panose="05000000000000000000" pitchFamily="2" charset="2"/>
              <a:buChar char="q"/>
            </a:pPr>
            <a:r>
              <a:rPr lang="ru-RU" sz="2000" b="0" i="0" dirty="0">
                <a:solidFill>
                  <a:srgbClr val="363D50"/>
                </a:solidFill>
                <a:effectLst/>
                <a:latin typeface="Sitka Small" panose="02000505000000020004" pitchFamily="2" charset="0"/>
              </a:rPr>
              <a:t>Экспортирование изображений в форматах PNG и JPEG проходит без ошибок и полученные файлы имеют высокое качество</a:t>
            </a:r>
          </a:p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70C77B1-A05D-3DA7-3568-08D0235C66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70508" r="97805">
                        <a14:foregroundMark x1="95885" y1="17407" x2="97257" y2="35556"/>
                        <a14:foregroundMark x1="96967" y1="49099" x2="96845" y2="54815"/>
                        <a14:foregroundMark x1="97257" y1="35556" x2="97118" y2="42027"/>
                        <a14:foregroundMark x1="96845" y1="54815" x2="97805" y2="56667"/>
                        <a14:backgroundMark x1="98080" y1="44074" x2="97805" y2="47407"/>
                        <a14:backgroundMark x1="97805" y1="42222" x2="97531" y2="49259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67257"/>
          <a:stretch/>
        </p:blipFill>
        <p:spPr>
          <a:xfrm>
            <a:off x="9299632" y="3788521"/>
            <a:ext cx="2612240" cy="2954783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DD301C4-5407-E7D8-CCFD-950B01104219}"/>
              </a:ext>
            </a:extLst>
          </p:cNvPr>
          <p:cNvSpPr/>
          <p:nvPr/>
        </p:nvSpPr>
        <p:spPr>
          <a:xfrm>
            <a:off x="1175750" y="1220441"/>
            <a:ext cx="194165" cy="235131"/>
          </a:xfrm>
          <a:prstGeom prst="rect">
            <a:avLst/>
          </a:prstGeom>
          <a:solidFill>
            <a:srgbClr val="FBE0AB"/>
          </a:solidFill>
          <a:ln>
            <a:solidFill>
              <a:srgbClr val="FBE0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амка 7">
            <a:extLst>
              <a:ext uri="{FF2B5EF4-FFF2-40B4-BE49-F238E27FC236}">
                <a16:creationId xmlns:a16="http://schemas.microsoft.com/office/drawing/2014/main" id="{D70FA3E8-3673-AAF6-25CD-40AADF675464}"/>
              </a:ext>
            </a:extLst>
          </p:cNvPr>
          <p:cNvSpPr/>
          <p:nvPr/>
        </p:nvSpPr>
        <p:spPr>
          <a:xfrm>
            <a:off x="1102561" y="1241024"/>
            <a:ext cx="340542" cy="193964"/>
          </a:xfrm>
          <a:prstGeom prst="frame">
            <a:avLst>
              <a:gd name="adj1" fmla="val 2025"/>
            </a:avLst>
          </a:prstGeom>
          <a:solidFill>
            <a:srgbClr val="363D50"/>
          </a:solidFill>
          <a:ln>
            <a:solidFill>
              <a:srgbClr val="363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98CE951-5699-EEC4-7991-366936DED34D}"/>
              </a:ext>
            </a:extLst>
          </p:cNvPr>
          <p:cNvSpPr/>
          <p:nvPr/>
        </p:nvSpPr>
        <p:spPr>
          <a:xfrm>
            <a:off x="1180512" y="2158098"/>
            <a:ext cx="194165" cy="235131"/>
          </a:xfrm>
          <a:prstGeom prst="rect">
            <a:avLst/>
          </a:prstGeom>
          <a:solidFill>
            <a:srgbClr val="FBE0AB"/>
          </a:solidFill>
          <a:ln>
            <a:solidFill>
              <a:srgbClr val="FBE0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Рамка 10">
            <a:extLst>
              <a:ext uri="{FF2B5EF4-FFF2-40B4-BE49-F238E27FC236}">
                <a16:creationId xmlns:a16="http://schemas.microsoft.com/office/drawing/2014/main" id="{FE75E49A-2BF0-F59A-3308-A629FB9F5D71}"/>
              </a:ext>
            </a:extLst>
          </p:cNvPr>
          <p:cNvSpPr/>
          <p:nvPr/>
        </p:nvSpPr>
        <p:spPr>
          <a:xfrm>
            <a:off x="1107323" y="2178681"/>
            <a:ext cx="340542" cy="193964"/>
          </a:xfrm>
          <a:prstGeom prst="frame">
            <a:avLst>
              <a:gd name="adj1" fmla="val 2025"/>
            </a:avLst>
          </a:prstGeom>
          <a:solidFill>
            <a:srgbClr val="363D50"/>
          </a:solidFill>
          <a:ln>
            <a:solidFill>
              <a:srgbClr val="363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97A216B-4BB1-5AB0-897C-14D4DAFAB1EE}"/>
              </a:ext>
            </a:extLst>
          </p:cNvPr>
          <p:cNvSpPr/>
          <p:nvPr/>
        </p:nvSpPr>
        <p:spPr>
          <a:xfrm>
            <a:off x="1201253" y="3053950"/>
            <a:ext cx="194165" cy="235131"/>
          </a:xfrm>
          <a:prstGeom prst="rect">
            <a:avLst/>
          </a:prstGeom>
          <a:solidFill>
            <a:srgbClr val="FBE0AB"/>
          </a:solidFill>
          <a:ln>
            <a:solidFill>
              <a:srgbClr val="FBE0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Рамка 20">
            <a:extLst>
              <a:ext uri="{FF2B5EF4-FFF2-40B4-BE49-F238E27FC236}">
                <a16:creationId xmlns:a16="http://schemas.microsoft.com/office/drawing/2014/main" id="{2B3DBF9D-005C-068F-9519-C0258E551205}"/>
              </a:ext>
            </a:extLst>
          </p:cNvPr>
          <p:cNvSpPr/>
          <p:nvPr/>
        </p:nvSpPr>
        <p:spPr>
          <a:xfrm>
            <a:off x="1128064" y="3074533"/>
            <a:ext cx="340542" cy="193964"/>
          </a:xfrm>
          <a:prstGeom prst="frame">
            <a:avLst>
              <a:gd name="adj1" fmla="val 2025"/>
            </a:avLst>
          </a:prstGeom>
          <a:solidFill>
            <a:srgbClr val="363D50"/>
          </a:solidFill>
          <a:ln>
            <a:solidFill>
              <a:srgbClr val="363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0776ABA-144E-668B-1806-553422D0D143}"/>
              </a:ext>
            </a:extLst>
          </p:cNvPr>
          <p:cNvSpPr/>
          <p:nvPr/>
        </p:nvSpPr>
        <p:spPr>
          <a:xfrm>
            <a:off x="1201253" y="3503979"/>
            <a:ext cx="194165" cy="235131"/>
          </a:xfrm>
          <a:prstGeom prst="rect">
            <a:avLst/>
          </a:prstGeom>
          <a:solidFill>
            <a:srgbClr val="FBE0AB"/>
          </a:solidFill>
          <a:ln>
            <a:solidFill>
              <a:srgbClr val="FBE0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Рамка 22">
            <a:extLst>
              <a:ext uri="{FF2B5EF4-FFF2-40B4-BE49-F238E27FC236}">
                <a16:creationId xmlns:a16="http://schemas.microsoft.com/office/drawing/2014/main" id="{B851530C-D9D6-0DAD-A8A4-4068F21E97F9}"/>
              </a:ext>
            </a:extLst>
          </p:cNvPr>
          <p:cNvSpPr/>
          <p:nvPr/>
        </p:nvSpPr>
        <p:spPr>
          <a:xfrm>
            <a:off x="1128064" y="3524562"/>
            <a:ext cx="340542" cy="193964"/>
          </a:xfrm>
          <a:prstGeom prst="frame">
            <a:avLst>
              <a:gd name="adj1" fmla="val 2025"/>
            </a:avLst>
          </a:prstGeom>
          <a:solidFill>
            <a:srgbClr val="363D50"/>
          </a:solidFill>
          <a:ln>
            <a:solidFill>
              <a:srgbClr val="363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D111A3A-5FC9-6437-7860-265F143E24A7}"/>
              </a:ext>
            </a:extLst>
          </p:cNvPr>
          <p:cNvSpPr/>
          <p:nvPr/>
        </p:nvSpPr>
        <p:spPr>
          <a:xfrm>
            <a:off x="1180512" y="4907756"/>
            <a:ext cx="194165" cy="235131"/>
          </a:xfrm>
          <a:prstGeom prst="rect">
            <a:avLst/>
          </a:prstGeom>
          <a:solidFill>
            <a:srgbClr val="FBE0AB"/>
          </a:solidFill>
          <a:ln>
            <a:solidFill>
              <a:srgbClr val="FBE0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Рамка 24">
            <a:extLst>
              <a:ext uri="{FF2B5EF4-FFF2-40B4-BE49-F238E27FC236}">
                <a16:creationId xmlns:a16="http://schemas.microsoft.com/office/drawing/2014/main" id="{C38750DE-1286-7524-07A0-C683271157DC}"/>
              </a:ext>
            </a:extLst>
          </p:cNvPr>
          <p:cNvSpPr/>
          <p:nvPr/>
        </p:nvSpPr>
        <p:spPr>
          <a:xfrm>
            <a:off x="1107323" y="4928339"/>
            <a:ext cx="340542" cy="193964"/>
          </a:xfrm>
          <a:prstGeom prst="frame">
            <a:avLst>
              <a:gd name="adj1" fmla="val 2025"/>
            </a:avLst>
          </a:prstGeom>
          <a:solidFill>
            <a:srgbClr val="363D50"/>
          </a:solidFill>
          <a:ln>
            <a:solidFill>
              <a:srgbClr val="363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888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B608087-2CB2-B57B-11DE-66B00A83F14F}"/>
              </a:ext>
            </a:extLst>
          </p:cNvPr>
          <p:cNvSpPr/>
          <p:nvPr/>
        </p:nvSpPr>
        <p:spPr>
          <a:xfrm>
            <a:off x="1789043" y="1749287"/>
            <a:ext cx="9581322" cy="4412974"/>
          </a:xfrm>
          <a:prstGeom prst="rect">
            <a:avLst/>
          </a:prstGeom>
          <a:solidFill>
            <a:srgbClr val="EBA26A"/>
          </a:solidFill>
          <a:ln>
            <a:solidFill>
              <a:srgbClr val="EBA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мка 4">
            <a:extLst>
              <a:ext uri="{FF2B5EF4-FFF2-40B4-BE49-F238E27FC236}">
                <a16:creationId xmlns:a16="http://schemas.microsoft.com/office/drawing/2014/main" id="{14547A2D-C843-A54A-9C76-2BAD5CEEBA64}"/>
              </a:ext>
            </a:extLst>
          </p:cNvPr>
          <p:cNvSpPr/>
          <p:nvPr/>
        </p:nvSpPr>
        <p:spPr>
          <a:xfrm>
            <a:off x="1614356" y="1485952"/>
            <a:ext cx="9930696" cy="4939643"/>
          </a:xfrm>
          <a:custGeom>
            <a:avLst/>
            <a:gdLst>
              <a:gd name="connsiteX0" fmla="*/ 0 w 9930696"/>
              <a:gd name="connsiteY0" fmla="*/ 0 h 4939643"/>
              <a:gd name="connsiteX1" fmla="*/ 860660 w 9930696"/>
              <a:gd name="connsiteY1" fmla="*/ 0 h 4939643"/>
              <a:gd name="connsiteX2" fmla="*/ 1324093 w 9930696"/>
              <a:gd name="connsiteY2" fmla="*/ 0 h 4939643"/>
              <a:gd name="connsiteX3" fmla="*/ 1886832 w 9930696"/>
              <a:gd name="connsiteY3" fmla="*/ 0 h 4939643"/>
              <a:gd name="connsiteX4" fmla="*/ 2250958 w 9930696"/>
              <a:gd name="connsiteY4" fmla="*/ 0 h 4939643"/>
              <a:gd name="connsiteX5" fmla="*/ 2913004 w 9930696"/>
              <a:gd name="connsiteY5" fmla="*/ 0 h 4939643"/>
              <a:gd name="connsiteX6" fmla="*/ 3773664 w 9930696"/>
              <a:gd name="connsiteY6" fmla="*/ 0 h 4939643"/>
              <a:gd name="connsiteX7" fmla="*/ 4336404 w 9930696"/>
              <a:gd name="connsiteY7" fmla="*/ 0 h 4939643"/>
              <a:gd name="connsiteX8" fmla="*/ 5197064 w 9930696"/>
              <a:gd name="connsiteY8" fmla="*/ 0 h 4939643"/>
              <a:gd name="connsiteX9" fmla="*/ 5561190 w 9930696"/>
              <a:gd name="connsiteY9" fmla="*/ 0 h 4939643"/>
              <a:gd name="connsiteX10" fmla="*/ 6123929 w 9930696"/>
              <a:gd name="connsiteY10" fmla="*/ 0 h 4939643"/>
              <a:gd name="connsiteX11" fmla="*/ 6885283 w 9930696"/>
              <a:gd name="connsiteY11" fmla="*/ 0 h 4939643"/>
              <a:gd name="connsiteX12" fmla="*/ 7745943 w 9930696"/>
              <a:gd name="connsiteY12" fmla="*/ 0 h 4939643"/>
              <a:gd name="connsiteX13" fmla="*/ 8209375 w 9930696"/>
              <a:gd name="connsiteY13" fmla="*/ 0 h 4939643"/>
              <a:gd name="connsiteX14" fmla="*/ 8573501 w 9930696"/>
              <a:gd name="connsiteY14" fmla="*/ 0 h 4939643"/>
              <a:gd name="connsiteX15" fmla="*/ 9036933 w 9930696"/>
              <a:gd name="connsiteY15" fmla="*/ 0 h 4939643"/>
              <a:gd name="connsiteX16" fmla="*/ 9930696 w 9930696"/>
              <a:gd name="connsiteY16" fmla="*/ 0 h 4939643"/>
              <a:gd name="connsiteX17" fmla="*/ 9930696 w 9930696"/>
              <a:gd name="connsiteY17" fmla="*/ 617455 h 4939643"/>
              <a:gd name="connsiteX18" fmla="*/ 9930696 w 9930696"/>
              <a:gd name="connsiteY18" fmla="*/ 1086721 h 4939643"/>
              <a:gd name="connsiteX19" fmla="*/ 9930696 w 9930696"/>
              <a:gd name="connsiteY19" fmla="*/ 1753573 h 4939643"/>
              <a:gd name="connsiteX20" fmla="*/ 9930696 w 9930696"/>
              <a:gd name="connsiteY20" fmla="*/ 2222839 h 4939643"/>
              <a:gd name="connsiteX21" fmla="*/ 9930696 w 9930696"/>
              <a:gd name="connsiteY21" fmla="*/ 2790898 h 4939643"/>
              <a:gd name="connsiteX22" fmla="*/ 9930696 w 9930696"/>
              <a:gd name="connsiteY22" fmla="*/ 3260164 h 4939643"/>
              <a:gd name="connsiteX23" fmla="*/ 9930696 w 9930696"/>
              <a:gd name="connsiteY23" fmla="*/ 3927016 h 4939643"/>
              <a:gd name="connsiteX24" fmla="*/ 9930696 w 9930696"/>
              <a:gd name="connsiteY24" fmla="*/ 4939643 h 4939643"/>
              <a:gd name="connsiteX25" fmla="*/ 9566570 w 9930696"/>
              <a:gd name="connsiteY25" fmla="*/ 4939643 h 4939643"/>
              <a:gd name="connsiteX26" fmla="*/ 9202445 w 9930696"/>
              <a:gd name="connsiteY26" fmla="*/ 4939643 h 4939643"/>
              <a:gd name="connsiteX27" fmla="*/ 8739012 w 9930696"/>
              <a:gd name="connsiteY27" fmla="*/ 4939643 h 4939643"/>
              <a:gd name="connsiteX28" fmla="*/ 8374887 w 9930696"/>
              <a:gd name="connsiteY28" fmla="*/ 4939643 h 4939643"/>
              <a:gd name="connsiteX29" fmla="*/ 7812148 w 9930696"/>
              <a:gd name="connsiteY29" fmla="*/ 4939643 h 4939643"/>
              <a:gd name="connsiteX30" fmla="*/ 7448022 w 9930696"/>
              <a:gd name="connsiteY30" fmla="*/ 4939643 h 4939643"/>
              <a:gd name="connsiteX31" fmla="*/ 6686669 w 9930696"/>
              <a:gd name="connsiteY31" fmla="*/ 4939643 h 4939643"/>
              <a:gd name="connsiteX32" fmla="*/ 6024622 w 9930696"/>
              <a:gd name="connsiteY32" fmla="*/ 4939643 h 4939643"/>
              <a:gd name="connsiteX33" fmla="*/ 5263269 w 9930696"/>
              <a:gd name="connsiteY33" fmla="*/ 4939643 h 4939643"/>
              <a:gd name="connsiteX34" fmla="*/ 4501916 w 9930696"/>
              <a:gd name="connsiteY34" fmla="*/ 4939643 h 4939643"/>
              <a:gd name="connsiteX35" fmla="*/ 3939176 w 9930696"/>
              <a:gd name="connsiteY35" fmla="*/ 4939643 h 4939643"/>
              <a:gd name="connsiteX36" fmla="*/ 3376437 w 9930696"/>
              <a:gd name="connsiteY36" fmla="*/ 4939643 h 4939643"/>
              <a:gd name="connsiteX37" fmla="*/ 2615083 w 9930696"/>
              <a:gd name="connsiteY37" fmla="*/ 4939643 h 4939643"/>
              <a:gd name="connsiteX38" fmla="*/ 1853730 w 9930696"/>
              <a:gd name="connsiteY38" fmla="*/ 4939643 h 4939643"/>
              <a:gd name="connsiteX39" fmla="*/ 1489604 w 9930696"/>
              <a:gd name="connsiteY39" fmla="*/ 4939643 h 4939643"/>
              <a:gd name="connsiteX40" fmla="*/ 1026172 w 9930696"/>
              <a:gd name="connsiteY40" fmla="*/ 4939643 h 4939643"/>
              <a:gd name="connsiteX41" fmla="*/ 0 w 9930696"/>
              <a:gd name="connsiteY41" fmla="*/ 4939643 h 4939643"/>
              <a:gd name="connsiteX42" fmla="*/ 0 w 9930696"/>
              <a:gd name="connsiteY42" fmla="*/ 4470377 h 4939643"/>
              <a:gd name="connsiteX43" fmla="*/ 0 w 9930696"/>
              <a:gd name="connsiteY43" fmla="*/ 3852922 h 4939643"/>
              <a:gd name="connsiteX44" fmla="*/ 0 w 9930696"/>
              <a:gd name="connsiteY44" fmla="*/ 3186070 h 4939643"/>
              <a:gd name="connsiteX45" fmla="*/ 0 w 9930696"/>
              <a:gd name="connsiteY45" fmla="*/ 2667407 h 4939643"/>
              <a:gd name="connsiteX46" fmla="*/ 0 w 9930696"/>
              <a:gd name="connsiteY46" fmla="*/ 2099348 h 4939643"/>
              <a:gd name="connsiteX47" fmla="*/ 0 w 9930696"/>
              <a:gd name="connsiteY47" fmla="*/ 1531289 h 4939643"/>
              <a:gd name="connsiteX48" fmla="*/ 0 w 9930696"/>
              <a:gd name="connsiteY48" fmla="*/ 1012627 h 4939643"/>
              <a:gd name="connsiteX49" fmla="*/ 0 w 9930696"/>
              <a:gd name="connsiteY49" fmla="*/ 0 h 4939643"/>
              <a:gd name="connsiteX50" fmla="*/ 85851 w 9930696"/>
              <a:gd name="connsiteY50" fmla="*/ 85851 h 4939643"/>
              <a:gd name="connsiteX51" fmla="*/ 85851 w 9930696"/>
              <a:gd name="connsiteY51" fmla="*/ 671627 h 4939643"/>
              <a:gd name="connsiteX52" fmla="*/ 85851 w 9930696"/>
              <a:gd name="connsiteY52" fmla="*/ 1400440 h 4939643"/>
              <a:gd name="connsiteX53" fmla="*/ 85851 w 9930696"/>
              <a:gd name="connsiteY53" fmla="*/ 2081575 h 4939643"/>
              <a:gd name="connsiteX54" fmla="*/ 85851 w 9930696"/>
              <a:gd name="connsiteY54" fmla="*/ 2715030 h 4939643"/>
              <a:gd name="connsiteX55" fmla="*/ 85851 w 9930696"/>
              <a:gd name="connsiteY55" fmla="*/ 3396164 h 4939643"/>
              <a:gd name="connsiteX56" fmla="*/ 85851 w 9930696"/>
              <a:gd name="connsiteY56" fmla="*/ 3981940 h 4939643"/>
              <a:gd name="connsiteX57" fmla="*/ 85851 w 9930696"/>
              <a:gd name="connsiteY57" fmla="*/ 4853792 h 4939643"/>
              <a:gd name="connsiteX58" fmla="*/ 490152 w 9930696"/>
              <a:gd name="connsiteY58" fmla="*/ 4853792 h 4939643"/>
              <a:gd name="connsiteX59" fmla="*/ 894453 w 9930696"/>
              <a:gd name="connsiteY59" fmla="*/ 4853792 h 4939643"/>
              <a:gd name="connsiteX60" fmla="*/ 1298755 w 9930696"/>
              <a:gd name="connsiteY60" fmla="*/ 4853792 h 4939643"/>
              <a:gd name="connsiteX61" fmla="*/ 1703056 w 9930696"/>
              <a:gd name="connsiteY61" fmla="*/ 4853792 h 4939643"/>
              <a:gd name="connsiteX62" fmla="*/ 2595307 w 9930696"/>
              <a:gd name="connsiteY62" fmla="*/ 4853792 h 4939643"/>
              <a:gd name="connsiteX63" fmla="*/ 3487557 w 9930696"/>
              <a:gd name="connsiteY63" fmla="*/ 4853792 h 4939643"/>
              <a:gd name="connsiteX64" fmla="*/ 4184628 w 9930696"/>
              <a:gd name="connsiteY64" fmla="*/ 4853792 h 4939643"/>
              <a:gd name="connsiteX65" fmla="*/ 5076879 w 9930696"/>
              <a:gd name="connsiteY65" fmla="*/ 4853792 h 4939643"/>
              <a:gd name="connsiteX66" fmla="*/ 5578770 w 9930696"/>
              <a:gd name="connsiteY66" fmla="*/ 4853792 h 4939643"/>
              <a:gd name="connsiteX67" fmla="*/ 5983072 w 9930696"/>
              <a:gd name="connsiteY67" fmla="*/ 4853792 h 4939643"/>
              <a:gd name="connsiteX68" fmla="*/ 6680143 w 9930696"/>
              <a:gd name="connsiteY68" fmla="*/ 4853792 h 4939643"/>
              <a:gd name="connsiteX69" fmla="*/ 7474804 w 9930696"/>
              <a:gd name="connsiteY69" fmla="*/ 4853792 h 4939643"/>
              <a:gd name="connsiteX70" fmla="*/ 8269465 w 9930696"/>
              <a:gd name="connsiteY70" fmla="*/ 4853792 h 4939643"/>
              <a:gd name="connsiteX71" fmla="*/ 9064125 w 9930696"/>
              <a:gd name="connsiteY71" fmla="*/ 4853792 h 4939643"/>
              <a:gd name="connsiteX72" fmla="*/ 9844845 w 9930696"/>
              <a:gd name="connsiteY72" fmla="*/ 4853792 h 4939643"/>
              <a:gd name="connsiteX73" fmla="*/ 9844845 w 9930696"/>
              <a:gd name="connsiteY73" fmla="*/ 4077299 h 4939643"/>
              <a:gd name="connsiteX74" fmla="*/ 9844845 w 9930696"/>
              <a:gd name="connsiteY74" fmla="*/ 3348485 h 4939643"/>
              <a:gd name="connsiteX75" fmla="*/ 9844845 w 9930696"/>
              <a:gd name="connsiteY75" fmla="*/ 2762709 h 4939643"/>
              <a:gd name="connsiteX76" fmla="*/ 9844845 w 9930696"/>
              <a:gd name="connsiteY76" fmla="*/ 1986216 h 4939643"/>
              <a:gd name="connsiteX77" fmla="*/ 9844845 w 9930696"/>
              <a:gd name="connsiteY77" fmla="*/ 1209723 h 4939643"/>
              <a:gd name="connsiteX78" fmla="*/ 9844845 w 9930696"/>
              <a:gd name="connsiteY78" fmla="*/ 85851 h 4939643"/>
              <a:gd name="connsiteX79" fmla="*/ 9050184 w 9930696"/>
              <a:gd name="connsiteY79" fmla="*/ 85851 h 4939643"/>
              <a:gd name="connsiteX80" fmla="*/ 8645883 w 9930696"/>
              <a:gd name="connsiteY80" fmla="*/ 85851 h 4939643"/>
              <a:gd name="connsiteX81" fmla="*/ 8143992 w 9930696"/>
              <a:gd name="connsiteY81" fmla="*/ 85851 h 4939643"/>
              <a:gd name="connsiteX82" fmla="*/ 7642101 w 9930696"/>
              <a:gd name="connsiteY82" fmla="*/ 85851 h 4939643"/>
              <a:gd name="connsiteX83" fmla="*/ 6945030 w 9930696"/>
              <a:gd name="connsiteY83" fmla="*/ 85851 h 4939643"/>
              <a:gd name="connsiteX84" fmla="*/ 6443139 w 9930696"/>
              <a:gd name="connsiteY84" fmla="*/ 85851 h 4939643"/>
              <a:gd name="connsiteX85" fmla="*/ 6038837 w 9930696"/>
              <a:gd name="connsiteY85" fmla="*/ 85851 h 4939643"/>
              <a:gd name="connsiteX86" fmla="*/ 5341766 w 9930696"/>
              <a:gd name="connsiteY86" fmla="*/ 85851 h 4939643"/>
              <a:gd name="connsiteX87" fmla="*/ 4644695 w 9930696"/>
              <a:gd name="connsiteY87" fmla="*/ 85851 h 4939643"/>
              <a:gd name="connsiteX88" fmla="*/ 4240394 w 9930696"/>
              <a:gd name="connsiteY88" fmla="*/ 85851 h 4939643"/>
              <a:gd name="connsiteX89" fmla="*/ 3640913 w 9930696"/>
              <a:gd name="connsiteY89" fmla="*/ 85851 h 4939643"/>
              <a:gd name="connsiteX90" fmla="*/ 3139022 w 9930696"/>
              <a:gd name="connsiteY90" fmla="*/ 85851 h 4939643"/>
              <a:gd name="connsiteX91" fmla="*/ 2246771 w 9930696"/>
              <a:gd name="connsiteY91" fmla="*/ 85851 h 4939643"/>
              <a:gd name="connsiteX92" fmla="*/ 1452110 w 9930696"/>
              <a:gd name="connsiteY92" fmla="*/ 85851 h 4939643"/>
              <a:gd name="connsiteX93" fmla="*/ 755039 w 9930696"/>
              <a:gd name="connsiteY93" fmla="*/ 85851 h 4939643"/>
              <a:gd name="connsiteX94" fmla="*/ 85851 w 9930696"/>
              <a:gd name="connsiteY94" fmla="*/ 85851 h 493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9930696" h="4939643" fill="none" extrusionOk="0">
                <a:moveTo>
                  <a:pt x="0" y="0"/>
                </a:moveTo>
                <a:cubicBezTo>
                  <a:pt x="350121" y="-12380"/>
                  <a:pt x="572010" y="-36668"/>
                  <a:pt x="860660" y="0"/>
                </a:cubicBezTo>
                <a:cubicBezTo>
                  <a:pt x="1149310" y="36668"/>
                  <a:pt x="1104916" y="7701"/>
                  <a:pt x="1324093" y="0"/>
                </a:cubicBezTo>
                <a:cubicBezTo>
                  <a:pt x="1543270" y="-7701"/>
                  <a:pt x="1734595" y="7336"/>
                  <a:pt x="1886832" y="0"/>
                </a:cubicBezTo>
                <a:cubicBezTo>
                  <a:pt x="2039069" y="-7336"/>
                  <a:pt x="2147942" y="7588"/>
                  <a:pt x="2250958" y="0"/>
                </a:cubicBezTo>
                <a:cubicBezTo>
                  <a:pt x="2353974" y="-7588"/>
                  <a:pt x="2733774" y="20078"/>
                  <a:pt x="2913004" y="0"/>
                </a:cubicBezTo>
                <a:cubicBezTo>
                  <a:pt x="3092234" y="-20078"/>
                  <a:pt x="3556603" y="11339"/>
                  <a:pt x="3773664" y="0"/>
                </a:cubicBezTo>
                <a:cubicBezTo>
                  <a:pt x="3990725" y="-11339"/>
                  <a:pt x="4202908" y="-14560"/>
                  <a:pt x="4336404" y="0"/>
                </a:cubicBezTo>
                <a:cubicBezTo>
                  <a:pt x="4469900" y="14560"/>
                  <a:pt x="4922416" y="2308"/>
                  <a:pt x="5197064" y="0"/>
                </a:cubicBezTo>
                <a:cubicBezTo>
                  <a:pt x="5471712" y="-2308"/>
                  <a:pt x="5380038" y="-11959"/>
                  <a:pt x="5561190" y="0"/>
                </a:cubicBezTo>
                <a:cubicBezTo>
                  <a:pt x="5742342" y="11959"/>
                  <a:pt x="5937437" y="-14645"/>
                  <a:pt x="6123929" y="0"/>
                </a:cubicBezTo>
                <a:cubicBezTo>
                  <a:pt x="6310421" y="14645"/>
                  <a:pt x="6723098" y="18835"/>
                  <a:pt x="6885283" y="0"/>
                </a:cubicBezTo>
                <a:cubicBezTo>
                  <a:pt x="7047468" y="-18835"/>
                  <a:pt x="7440133" y="19727"/>
                  <a:pt x="7745943" y="0"/>
                </a:cubicBezTo>
                <a:cubicBezTo>
                  <a:pt x="8051753" y="-19727"/>
                  <a:pt x="7999148" y="-22295"/>
                  <a:pt x="8209375" y="0"/>
                </a:cubicBezTo>
                <a:cubicBezTo>
                  <a:pt x="8419602" y="22295"/>
                  <a:pt x="8400527" y="-3432"/>
                  <a:pt x="8573501" y="0"/>
                </a:cubicBezTo>
                <a:cubicBezTo>
                  <a:pt x="8746475" y="3432"/>
                  <a:pt x="8873705" y="-320"/>
                  <a:pt x="9036933" y="0"/>
                </a:cubicBezTo>
                <a:cubicBezTo>
                  <a:pt x="9200161" y="320"/>
                  <a:pt x="9553633" y="16812"/>
                  <a:pt x="9930696" y="0"/>
                </a:cubicBezTo>
                <a:cubicBezTo>
                  <a:pt x="9942012" y="144439"/>
                  <a:pt x="9925616" y="374128"/>
                  <a:pt x="9930696" y="617455"/>
                </a:cubicBezTo>
                <a:cubicBezTo>
                  <a:pt x="9935776" y="860783"/>
                  <a:pt x="9949195" y="916609"/>
                  <a:pt x="9930696" y="1086721"/>
                </a:cubicBezTo>
                <a:cubicBezTo>
                  <a:pt x="9912197" y="1256833"/>
                  <a:pt x="9929196" y="1559940"/>
                  <a:pt x="9930696" y="1753573"/>
                </a:cubicBezTo>
                <a:cubicBezTo>
                  <a:pt x="9932196" y="1947206"/>
                  <a:pt x="9920883" y="2121814"/>
                  <a:pt x="9930696" y="2222839"/>
                </a:cubicBezTo>
                <a:cubicBezTo>
                  <a:pt x="9940509" y="2323864"/>
                  <a:pt x="9947992" y="2533423"/>
                  <a:pt x="9930696" y="2790898"/>
                </a:cubicBezTo>
                <a:cubicBezTo>
                  <a:pt x="9913400" y="3048373"/>
                  <a:pt x="9950518" y="3104944"/>
                  <a:pt x="9930696" y="3260164"/>
                </a:cubicBezTo>
                <a:cubicBezTo>
                  <a:pt x="9910874" y="3415384"/>
                  <a:pt x="9931160" y="3614629"/>
                  <a:pt x="9930696" y="3927016"/>
                </a:cubicBezTo>
                <a:cubicBezTo>
                  <a:pt x="9930232" y="4239403"/>
                  <a:pt x="9891975" y="4621928"/>
                  <a:pt x="9930696" y="4939643"/>
                </a:cubicBezTo>
                <a:cubicBezTo>
                  <a:pt x="9824851" y="4928799"/>
                  <a:pt x="9701050" y="4928361"/>
                  <a:pt x="9566570" y="4939643"/>
                </a:cubicBezTo>
                <a:cubicBezTo>
                  <a:pt x="9432090" y="4950925"/>
                  <a:pt x="9373941" y="4949154"/>
                  <a:pt x="9202445" y="4939643"/>
                </a:cubicBezTo>
                <a:cubicBezTo>
                  <a:pt x="9030950" y="4930132"/>
                  <a:pt x="8966387" y="4951285"/>
                  <a:pt x="8739012" y="4939643"/>
                </a:cubicBezTo>
                <a:cubicBezTo>
                  <a:pt x="8511637" y="4928001"/>
                  <a:pt x="8509704" y="4955068"/>
                  <a:pt x="8374887" y="4939643"/>
                </a:cubicBezTo>
                <a:cubicBezTo>
                  <a:pt x="8240070" y="4924218"/>
                  <a:pt x="8021893" y="4955253"/>
                  <a:pt x="7812148" y="4939643"/>
                </a:cubicBezTo>
                <a:cubicBezTo>
                  <a:pt x="7602403" y="4924033"/>
                  <a:pt x="7564229" y="4933124"/>
                  <a:pt x="7448022" y="4939643"/>
                </a:cubicBezTo>
                <a:cubicBezTo>
                  <a:pt x="7331815" y="4946162"/>
                  <a:pt x="7048737" y="4938787"/>
                  <a:pt x="6686669" y="4939643"/>
                </a:cubicBezTo>
                <a:cubicBezTo>
                  <a:pt x="6324601" y="4940499"/>
                  <a:pt x="6326765" y="4937416"/>
                  <a:pt x="6024622" y="4939643"/>
                </a:cubicBezTo>
                <a:cubicBezTo>
                  <a:pt x="5722479" y="4941870"/>
                  <a:pt x="5506482" y="4929291"/>
                  <a:pt x="5263269" y="4939643"/>
                </a:cubicBezTo>
                <a:cubicBezTo>
                  <a:pt x="5020056" y="4949995"/>
                  <a:pt x="4667563" y="4954210"/>
                  <a:pt x="4501916" y="4939643"/>
                </a:cubicBezTo>
                <a:cubicBezTo>
                  <a:pt x="4336269" y="4925076"/>
                  <a:pt x="4098207" y="4925098"/>
                  <a:pt x="3939176" y="4939643"/>
                </a:cubicBezTo>
                <a:cubicBezTo>
                  <a:pt x="3780145" y="4954188"/>
                  <a:pt x="3526084" y="4944113"/>
                  <a:pt x="3376437" y="4939643"/>
                </a:cubicBezTo>
                <a:cubicBezTo>
                  <a:pt x="3226790" y="4935173"/>
                  <a:pt x="2979627" y="4970264"/>
                  <a:pt x="2615083" y="4939643"/>
                </a:cubicBezTo>
                <a:cubicBezTo>
                  <a:pt x="2250539" y="4909022"/>
                  <a:pt x="2168819" y="4947403"/>
                  <a:pt x="1853730" y="4939643"/>
                </a:cubicBezTo>
                <a:cubicBezTo>
                  <a:pt x="1538641" y="4931883"/>
                  <a:pt x="1612474" y="4931547"/>
                  <a:pt x="1489604" y="4939643"/>
                </a:cubicBezTo>
                <a:cubicBezTo>
                  <a:pt x="1366734" y="4947739"/>
                  <a:pt x="1147069" y="4950589"/>
                  <a:pt x="1026172" y="4939643"/>
                </a:cubicBezTo>
                <a:cubicBezTo>
                  <a:pt x="905275" y="4928697"/>
                  <a:pt x="216855" y="4951994"/>
                  <a:pt x="0" y="4939643"/>
                </a:cubicBezTo>
                <a:cubicBezTo>
                  <a:pt x="5044" y="4782669"/>
                  <a:pt x="24" y="4691225"/>
                  <a:pt x="0" y="4470377"/>
                </a:cubicBezTo>
                <a:cubicBezTo>
                  <a:pt x="-24" y="4249529"/>
                  <a:pt x="26163" y="4152227"/>
                  <a:pt x="0" y="3852922"/>
                </a:cubicBezTo>
                <a:cubicBezTo>
                  <a:pt x="-26163" y="3553618"/>
                  <a:pt x="16720" y="3420490"/>
                  <a:pt x="0" y="3186070"/>
                </a:cubicBezTo>
                <a:cubicBezTo>
                  <a:pt x="-16720" y="2951650"/>
                  <a:pt x="-2198" y="2810853"/>
                  <a:pt x="0" y="2667407"/>
                </a:cubicBezTo>
                <a:cubicBezTo>
                  <a:pt x="2198" y="2523961"/>
                  <a:pt x="-7475" y="2222321"/>
                  <a:pt x="0" y="2099348"/>
                </a:cubicBezTo>
                <a:cubicBezTo>
                  <a:pt x="7475" y="1976375"/>
                  <a:pt x="15640" y="1750515"/>
                  <a:pt x="0" y="1531289"/>
                </a:cubicBezTo>
                <a:cubicBezTo>
                  <a:pt x="-15640" y="1312063"/>
                  <a:pt x="-24998" y="1213211"/>
                  <a:pt x="0" y="1012627"/>
                </a:cubicBezTo>
                <a:cubicBezTo>
                  <a:pt x="24998" y="812043"/>
                  <a:pt x="-26612" y="326512"/>
                  <a:pt x="0" y="0"/>
                </a:cubicBezTo>
                <a:close/>
                <a:moveTo>
                  <a:pt x="85851" y="85851"/>
                </a:moveTo>
                <a:cubicBezTo>
                  <a:pt x="66263" y="297146"/>
                  <a:pt x="60493" y="491493"/>
                  <a:pt x="85851" y="671627"/>
                </a:cubicBezTo>
                <a:cubicBezTo>
                  <a:pt x="111209" y="851761"/>
                  <a:pt x="83939" y="1253143"/>
                  <a:pt x="85851" y="1400440"/>
                </a:cubicBezTo>
                <a:cubicBezTo>
                  <a:pt x="87763" y="1547737"/>
                  <a:pt x="110670" y="1812583"/>
                  <a:pt x="85851" y="2081575"/>
                </a:cubicBezTo>
                <a:cubicBezTo>
                  <a:pt x="61032" y="2350567"/>
                  <a:pt x="83857" y="2497988"/>
                  <a:pt x="85851" y="2715030"/>
                </a:cubicBezTo>
                <a:cubicBezTo>
                  <a:pt x="87845" y="2932073"/>
                  <a:pt x="57257" y="3256597"/>
                  <a:pt x="85851" y="3396164"/>
                </a:cubicBezTo>
                <a:cubicBezTo>
                  <a:pt x="114445" y="3535731"/>
                  <a:pt x="66945" y="3723644"/>
                  <a:pt x="85851" y="3981940"/>
                </a:cubicBezTo>
                <a:cubicBezTo>
                  <a:pt x="104757" y="4240236"/>
                  <a:pt x="122111" y="4498257"/>
                  <a:pt x="85851" y="4853792"/>
                </a:cubicBezTo>
                <a:cubicBezTo>
                  <a:pt x="243483" y="4871154"/>
                  <a:pt x="365430" y="4850190"/>
                  <a:pt x="490152" y="4853792"/>
                </a:cubicBezTo>
                <a:cubicBezTo>
                  <a:pt x="614874" y="4857394"/>
                  <a:pt x="771593" y="4842782"/>
                  <a:pt x="894453" y="4853792"/>
                </a:cubicBezTo>
                <a:cubicBezTo>
                  <a:pt x="1017313" y="4864802"/>
                  <a:pt x="1124672" y="4847740"/>
                  <a:pt x="1298755" y="4853792"/>
                </a:cubicBezTo>
                <a:cubicBezTo>
                  <a:pt x="1472838" y="4859844"/>
                  <a:pt x="1610820" y="4848816"/>
                  <a:pt x="1703056" y="4853792"/>
                </a:cubicBezTo>
                <a:cubicBezTo>
                  <a:pt x="1795292" y="4858768"/>
                  <a:pt x="2367847" y="4879947"/>
                  <a:pt x="2595307" y="4853792"/>
                </a:cubicBezTo>
                <a:cubicBezTo>
                  <a:pt x="2822767" y="4827637"/>
                  <a:pt x="3124559" y="4834726"/>
                  <a:pt x="3487557" y="4853792"/>
                </a:cubicBezTo>
                <a:cubicBezTo>
                  <a:pt x="3850555" y="4872859"/>
                  <a:pt x="3959137" y="4854479"/>
                  <a:pt x="4184628" y="4853792"/>
                </a:cubicBezTo>
                <a:cubicBezTo>
                  <a:pt x="4410119" y="4853105"/>
                  <a:pt x="4795358" y="4871876"/>
                  <a:pt x="5076879" y="4853792"/>
                </a:cubicBezTo>
                <a:cubicBezTo>
                  <a:pt x="5358400" y="4835708"/>
                  <a:pt x="5330681" y="4863634"/>
                  <a:pt x="5578770" y="4853792"/>
                </a:cubicBezTo>
                <a:cubicBezTo>
                  <a:pt x="5826859" y="4843950"/>
                  <a:pt x="5849851" y="4851701"/>
                  <a:pt x="5983072" y="4853792"/>
                </a:cubicBezTo>
                <a:cubicBezTo>
                  <a:pt x="6116293" y="4855883"/>
                  <a:pt x="6530273" y="4880633"/>
                  <a:pt x="6680143" y="4853792"/>
                </a:cubicBezTo>
                <a:cubicBezTo>
                  <a:pt x="6830013" y="4826951"/>
                  <a:pt x="7179887" y="4821137"/>
                  <a:pt x="7474804" y="4853792"/>
                </a:cubicBezTo>
                <a:cubicBezTo>
                  <a:pt x="7769721" y="4886447"/>
                  <a:pt x="8079249" y="4840836"/>
                  <a:pt x="8269465" y="4853792"/>
                </a:cubicBezTo>
                <a:cubicBezTo>
                  <a:pt x="8459681" y="4866748"/>
                  <a:pt x="8858039" y="4883428"/>
                  <a:pt x="9064125" y="4853792"/>
                </a:cubicBezTo>
                <a:cubicBezTo>
                  <a:pt x="9270211" y="4824156"/>
                  <a:pt x="9538299" y="4820021"/>
                  <a:pt x="9844845" y="4853792"/>
                </a:cubicBezTo>
                <a:cubicBezTo>
                  <a:pt x="9857390" y="4477296"/>
                  <a:pt x="9860416" y="4280990"/>
                  <a:pt x="9844845" y="4077299"/>
                </a:cubicBezTo>
                <a:cubicBezTo>
                  <a:pt x="9829274" y="3873608"/>
                  <a:pt x="9816444" y="3505848"/>
                  <a:pt x="9844845" y="3348485"/>
                </a:cubicBezTo>
                <a:cubicBezTo>
                  <a:pt x="9873246" y="3191122"/>
                  <a:pt x="9839643" y="3027465"/>
                  <a:pt x="9844845" y="2762709"/>
                </a:cubicBezTo>
                <a:cubicBezTo>
                  <a:pt x="9850047" y="2497953"/>
                  <a:pt x="9833259" y="2150343"/>
                  <a:pt x="9844845" y="1986216"/>
                </a:cubicBezTo>
                <a:cubicBezTo>
                  <a:pt x="9856431" y="1822089"/>
                  <a:pt x="9859966" y="1502523"/>
                  <a:pt x="9844845" y="1209723"/>
                </a:cubicBezTo>
                <a:cubicBezTo>
                  <a:pt x="9829724" y="916923"/>
                  <a:pt x="9813868" y="469393"/>
                  <a:pt x="9844845" y="85851"/>
                </a:cubicBezTo>
                <a:cubicBezTo>
                  <a:pt x="9628270" y="70397"/>
                  <a:pt x="9328245" y="52081"/>
                  <a:pt x="9050184" y="85851"/>
                </a:cubicBezTo>
                <a:cubicBezTo>
                  <a:pt x="8772123" y="119621"/>
                  <a:pt x="8825312" y="66816"/>
                  <a:pt x="8645883" y="85851"/>
                </a:cubicBezTo>
                <a:cubicBezTo>
                  <a:pt x="8466454" y="104886"/>
                  <a:pt x="8350298" y="107723"/>
                  <a:pt x="8143992" y="85851"/>
                </a:cubicBezTo>
                <a:cubicBezTo>
                  <a:pt x="7937686" y="63979"/>
                  <a:pt x="7827041" y="102112"/>
                  <a:pt x="7642101" y="85851"/>
                </a:cubicBezTo>
                <a:cubicBezTo>
                  <a:pt x="7457161" y="69590"/>
                  <a:pt x="7185942" y="54769"/>
                  <a:pt x="6945030" y="85851"/>
                </a:cubicBezTo>
                <a:cubicBezTo>
                  <a:pt x="6704118" y="116933"/>
                  <a:pt x="6653061" y="98753"/>
                  <a:pt x="6443139" y="85851"/>
                </a:cubicBezTo>
                <a:cubicBezTo>
                  <a:pt x="6233217" y="72949"/>
                  <a:pt x="6127835" y="70242"/>
                  <a:pt x="6038837" y="85851"/>
                </a:cubicBezTo>
                <a:cubicBezTo>
                  <a:pt x="5949839" y="101460"/>
                  <a:pt x="5618034" y="77951"/>
                  <a:pt x="5341766" y="85851"/>
                </a:cubicBezTo>
                <a:cubicBezTo>
                  <a:pt x="5065498" y="93751"/>
                  <a:pt x="4802407" y="96610"/>
                  <a:pt x="4644695" y="85851"/>
                </a:cubicBezTo>
                <a:cubicBezTo>
                  <a:pt x="4486983" y="75092"/>
                  <a:pt x="4430142" y="66493"/>
                  <a:pt x="4240394" y="85851"/>
                </a:cubicBezTo>
                <a:cubicBezTo>
                  <a:pt x="4050646" y="105209"/>
                  <a:pt x="3889137" y="91521"/>
                  <a:pt x="3640913" y="85851"/>
                </a:cubicBezTo>
                <a:cubicBezTo>
                  <a:pt x="3392689" y="80181"/>
                  <a:pt x="3299386" y="74150"/>
                  <a:pt x="3139022" y="85851"/>
                </a:cubicBezTo>
                <a:cubicBezTo>
                  <a:pt x="2978658" y="97552"/>
                  <a:pt x="2641536" y="48370"/>
                  <a:pt x="2246771" y="85851"/>
                </a:cubicBezTo>
                <a:cubicBezTo>
                  <a:pt x="1852006" y="123332"/>
                  <a:pt x="1766995" y="49933"/>
                  <a:pt x="1452110" y="85851"/>
                </a:cubicBezTo>
                <a:cubicBezTo>
                  <a:pt x="1137225" y="121769"/>
                  <a:pt x="1027649" y="119745"/>
                  <a:pt x="755039" y="85851"/>
                </a:cubicBezTo>
                <a:cubicBezTo>
                  <a:pt x="482429" y="51957"/>
                  <a:pt x="280830" y="111337"/>
                  <a:pt x="85851" y="85851"/>
                </a:cubicBezTo>
                <a:close/>
              </a:path>
              <a:path w="9930696" h="4939643" stroke="0" extrusionOk="0">
                <a:moveTo>
                  <a:pt x="0" y="0"/>
                </a:moveTo>
                <a:cubicBezTo>
                  <a:pt x="134483" y="15426"/>
                  <a:pt x="250136" y="-20699"/>
                  <a:pt x="463432" y="0"/>
                </a:cubicBezTo>
                <a:cubicBezTo>
                  <a:pt x="676728" y="20699"/>
                  <a:pt x="755603" y="7490"/>
                  <a:pt x="1026172" y="0"/>
                </a:cubicBezTo>
                <a:cubicBezTo>
                  <a:pt x="1296741" y="-7490"/>
                  <a:pt x="1582306" y="4897"/>
                  <a:pt x="1787525" y="0"/>
                </a:cubicBezTo>
                <a:cubicBezTo>
                  <a:pt x="1992744" y="-4897"/>
                  <a:pt x="2062485" y="-18503"/>
                  <a:pt x="2250958" y="0"/>
                </a:cubicBezTo>
                <a:cubicBezTo>
                  <a:pt x="2439431" y="18503"/>
                  <a:pt x="2435204" y="14594"/>
                  <a:pt x="2615083" y="0"/>
                </a:cubicBezTo>
                <a:cubicBezTo>
                  <a:pt x="2794963" y="-14594"/>
                  <a:pt x="2962347" y="-13173"/>
                  <a:pt x="3078516" y="0"/>
                </a:cubicBezTo>
                <a:cubicBezTo>
                  <a:pt x="3194685" y="13173"/>
                  <a:pt x="3574531" y="6891"/>
                  <a:pt x="3939176" y="0"/>
                </a:cubicBezTo>
                <a:cubicBezTo>
                  <a:pt x="4303821" y="-6891"/>
                  <a:pt x="4204637" y="-637"/>
                  <a:pt x="4303302" y="0"/>
                </a:cubicBezTo>
                <a:cubicBezTo>
                  <a:pt x="4401967" y="637"/>
                  <a:pt x="4543672" y="-4710"/>
                  <a:pt x="4766734" y="0"/>
                </a:cubicBezTo>
                <a:cubicBezTo>
                  <a:pt x="4989796" y="4710"/>
                  <a:pt x="5038463" y="-16936"/>
                  <a:pt x="5130860" y="0"/>
                </a:cubicBezTo>
                <a:cubicBezTo>
                  <a:pt x="5223257" y="16936"/>
                  <a:pt x="5517184" y="14756"/>
                  <a:pt x="5892213" y="0"/>
                </a:cubicBezTo>
                <a:cubicBezTo>
                  <a:pt x="6267242" y="-14756"/>
                  <a:pt x="6351105" y="10951"/>
                  <a:pt x="6653566" y="0"/>
                </a:cubicBezTo>
                <a:cubicBezTo>
                  <a:pt x="6956027" y="-10951"/>
                  <a:pt x="7083791" y="16832"/>
                  <a:pt x="7216306" y="0"/>
                </a:cubicBezTo>
                <a:cubicBezTo>
                  <a:pt x="7348821" y="-16832"/>
                  <a:pt x="7430506" y="-3296"/>
                  <a:pt x="7580431" y="0"/>
                </a:cubicBezTo>
                <a:cubicBezTo>
                  <a:pt x="7730356" y="3296"/>
                  <a:pt x="8108169" y="-30876"/>
                  <a:pt x="8242478" y="0"/>
                </a:cubicBezTo>
                <a:cubicBezTo>
                  <a:pt x="8376787" y="30876"/>
                  <a:pt x="8771911" y="31801"/>
                  <a:pt x="9003831" y="0"/>
                </a:cubicBezTo>
                <a:cubicBezTo>
                  <a:pt x="9235751" y="-31801"/>
                  <a:pt x="9512618" y="39818"/>
                  <a:pt x="9930696" y="0"/>
                </a:cubicBezTo>
                <a:cubicBezTo>
                  <a:pt x="9914106" y="289955"/>
                  <a:pt x="9925554" y="482153"/>
                  <a:pt x="9930696" y="716248"/>
                </a:cubicBezTo>
                <a:cubicBezTo>
                  <a:pt x="9935838" y="950343"/>
                  <a:pt x="9952055" y="1152389"/>
                  <a:pt x="9930696" y="1284307"/>
                </a:cubicBezTo>
                <a:cubicBezTo>
                  <a:pt x="9909337" y="1416225"/>
                  <a:pt x="9922661" y="1612660"/>
                  <a:pt x="9930696" y="1802970"/>
                </a:cubicBezTo>
                <a:cubicBezTo>
                  <a:pt x="9938731" y="1993280"/>
                  <a:pt x="9948946" y="2240139"/>
                  <a:pt x="9930696" y="2519218"/>
                </a:cubicBezTo>
                <a:cubicBezTo>
                  <a:pt x="9912446" y="2798297"/>
                  <a:pt x="9927814" y="2882040"/>
                  <a:pt x="9930696" y="2988484"/>
                </a:cubicBezTo>
                <a:cubicBezTo>
                  <a:pt x="9933578" y="3094928"/>
                  <a:pt x="9946542" y="3314007"/>
                  <a:pt x="9930696" y="3605939"/>
                </a:cubicBezTo>
                <a:cubicBezTo>
                  <a:pt x="9914850" y="3897871"/>
                  <a:pt x="9944881" y="3924868"/>
                  <a:pt x="9930696" y="4075205"/>
                </a:cubicBezTo>
                <a:cubicBezTo>
                  <a:pt x="9916511" y="4225542"/>
                  <a:pt x="9889810" y="4589827"/>
                  <a:pt x="9930696" y="4939643"/>
                </a:cubicBezTo>
                <a:cubicBezTo>
                  <a:pt x="9674079" y="4965431"/>
                  <a:pt x="9576615" y="4909971"/>
                  <a:pt x="9268650" y="4939643"/>
                </a:cubicBezTo>
                <a:cubicBezTo>
                  <a:pt x="8960685" y="4969315"/>
                  <a:pt x="8909623" y="4935525"/>
                  <a:pt x="8606603" y="4939643"/>
                </a:cubicBezTo>
                <a:cubicBezTo>
                  <a:pt x="8303583" y="4943761"/>
                  <a:pt x="8300062" y="4950695"/>
                  <a:pt x="8143171" y="4939643"/>
                </a:cubicBezTo>
                <a:cubicBezTo>
                  <a:pt x="7986280" y="4928591"/>
                  <a:pt x="7745122" y="4958961"/>
                  <a:pt x="7580431" y="4939643"/>
                </a:cubicBezTo>
                <a:cubicBezTo>
                  <a:pt x="7415740" y="4920325"/>
                  <a:pt x="7067406" y="4913748"/>
                  <a:pt x="6719771" y="4939643"/>
                </a:cubicBezTo>
                <a:cubicBezTo>
                  <a:pt x="6372136" y="4965538"/>
                  <a:pt x="6459214" y="4920642"/>
                  <a:pt x="6256338" y="4939643"/>
                </a:cubicBezTo>
                <a:cubicBezTo>
                  <a:pt x="6053462" y="4958644"/>
                  <a:pt x="5733574" y="4945228"/>
                  <a:pt x="5494985" y="4939643"/>
                </a:cubicBezTo>
                <a:cubicBezTo>
                  <a:pt x="5256396" y="4934058"/>
                  <a:pt x="5259264" y="4954540"/>
                  <a:pt x="5031553" y="4939643"/>
                </a:cubicBezTo>
                <a:cubicBezTo>
                  <a:pt x="4803842" y="4924746"/>
                  <a:pt x="4575447" y="4951491"/>
                  <a:pt x="4270199" y="4939643"/>
                </a:cubicBezTo>
                <a:cubicBezTo>
                  <a:pt x="3964951" y="4927795"/>
                  <a:pt x="4036568" y="4938192"/>
                  <a:pt x="3806767" y="4939643"/>
                </a:cubicBezTo>
                <a:cubicBezTo>
                  <a:pt x="3576966" y="4941094"/>
                  <a:pt x="3557791" y="4950131"/>
                  <a:pt x="3442641" y="4939643"/>
                </a:cubicBezTo>
                <a:cubicBezTo>
                  <a:pt x="3327491" y="4929155"/>
                  <a:pt x="2908618" y="4919339"/>
                  <a:pt x="2681288" y="4939643"/>
                </a:cubicBezTo>
                <a:cubicBezTo>
                  <a:pt x="2453958" y="4959947"/>
                  <a:pt x="2201647" y="4903076"/>
                  <a:pt x="1820628" y="4939643"/>
                </a:cubicBezTo>
                <a:cubicBezTo>
                  <a:pt x="1439609" y="4976210"/>
                  <a:pt x="1394215" y="4910346"/>
                  <a:pt x="1158581" y="4939643"/>
                </a:cubicBezTo>
                <a:cubicBezTo>
                  <a:pt x="922947" y="4968940"/>
                  <a:pt x="321162" y="4945971"/>
                  <a:pt x="0" y="4939643"/>
                </a:cubicBezTo>
                <a:cubicBezTo>
                  <a:pt x="23482" y="4648381"/>
                  <a:pt x="-5872" y="4451420"/>
                  <a:pt x="0" y="4223395"/>
                </a:cubicBezTo>
                <a:cubicBezTo>
                  <a:pt x="5872" y="3995370"/>
                  <a:pt x="16514" y="3988190"/>
                  <a:pt x="0" y="3754129"/>
                </a:cubicBezTo>
                <a:cubicBezTo>
                  <a:pt x="-16514" y="3520068"/>
                  <a:pt x="-4297" y="3418927"/>
                  <a:pt x="0" y="3087277"/>
                </a:cubicBezTo>
                <a:cubicBezTo>
                  <a:pt x="4297" y="2755627"/>
                  <a:pt x="-20409" y="2788791"/>
                  <a:pt x="0" y="2519218"/>
                </a:cubicBezTo>
                <a:cubicBezTo>
                  <a:pt x="20409" y="2249645"/>
                  <a:pt x="-12586" y="2115674"/>
                  <a:pt x="0" y="1852366"/>
                </a:cubicBezTo>
                <a:cubicBezTo>
                  <a:pt x="12586" y="1589058"/>
                  <a:pt x="11141" y="1526963"/>
                  <a:pt x="0" y="1284307"/>
                </a:cubicBezTo>
                <a:cubicBezTo>
                  <a:pt x="-11141" y="1041651"/>
                  <a:pt x="-34348" y="916529"/>
                  <a:pt x="0" y="568059"/>
                </a:cubicBezTo>
                <a:cubicBezTo>
                  <a:pt x="34348" y="219589"/>
                  <a:pt x="18751" y="258626"/>
                  <a:pt x="0" y="0"/>
                </a:cubicBezTo>
                <a:close/>
                <a:moveTo>
                  <a:pt x="85851" y="85851"/>
                </a:moveTo>
                <a:cubicBezTo>
                  <a:pt x="102405" y="297504"/>
                  <a:pt x="104346" y="507175"/>
                  <a:pt x="85851" y="623947"/>
                </a:cubicBezTo>
                <a:cubicBezTo>
                  <a:pt x="67356" y="740719"/>
                  <a:pt x="85140" y="1205928"/>
                  <a:pt x="85851" y="1400440"/>
                </a:cubicBezTo>
                <a:cubicBezTo>
                  <a:pt x="86562" y="1594952"/>
                  <a:pt x="119165" y="1874384"/>
                  <a:pt x="85851" y="2081575"/>
                </a:cubicBezTo>
                <a:cubicBezTo>
                  <a:pt x="52537" y="2288767"/>
                  <a:pt x="92874" y="2579293"/>
                  <a:pt x="85851" y="2810389"/>
                </a:cubicBezTo>
                <a:cubicBezTo>
                  <a:pt x="78828" y="3041485"/>
                  <a:pt x="76061" y="3214877"/>
                  <a:pt x="85851" y="3586882"/>
                </a:cubicBezTo>
                <a:cubicBezTo>
                  <a:pt x="95641" y="3958887"/>
                  <a:pt x="86977" y="4089197"/>
                  <a:pt x="85851" y="4220337"/>
                </a:cubicBezTo>
                <a:cubicBezTo>
                  <a:pt x="84725" y="4351478"/>
                  <a:pt x="63073" y="4649579"/>
                  <a:pt x="85851" y="4853792"/>
                </a:cubicBezTo>
                <a:cubicBezTo>
                  <a:pt x="332559" y="4827347"/>
                  <a:pt x="460329" y="4845981"/>
                  <a:pt x="685332" y="4853792"/>
                </a:cubicBezTo>
                <a:cubicBezTo>
                  <a:pt x="910335" y="4861603"/>
                  <a:pt x="982752" y="4873114"/>
                  <a:pt x="1089633" y="4853792"/>
                </a:cubicBezTo>
                <a:cubicBezTo>
                  <a:pt x="1196514" y="4834470"/>
                  <a:pt x="1315785" y="4847517"/>
                  <a:pt x="1493934" y="4853792"/>
                </a:cubicBezTo>
                <a:cubicBezTo>
                  <a:pt x="1672083" y="4860067"/>
                  <a:pt x="1803453" y="4854752"/>
                  <a:pt x="1995826" y="4853792"/>
                </a:cubicBezTo>
                <a:cubicBezTo>
                  <a:pt x="2188199" y="4852832"/>
                  <a:pt x="2398037" y="4835862"/>
                  <a:pt x="2692897" y="4853792"/>
                </a:cubicBezTo>
                <a:cubicBezTo>
                  <a:pt x="2987757" y="4871722"/>
                  <a:pt x="3311860" y="4830650"/>
                  <a:pt x="3487557" y="4853792"/>
                </a:cubicBezTo>
                <a:cubicBezTo>
                  <a:pt x="3663254" y="4876934"/>
                  <a:pt x="3858459" y="4840689"/>
                  <a:pt x="3989449" y="4853792"/>
                </a:cubicBezTo>
                <a:cubicBezTo>
                  <a:pt x="4120439" y="4866895"/>
                  <a:pt x="4215950" y="4838435"/>
                  <a:pt x="4393750" y="4853792"/>
                </a:cubicBezTo>
                <a:cubicBezTo>
                  <a:pt x="4571550" y="4869149"/>
                  <a:pt x="4823541" y="4882414"/>
                  <a:pt x="5090821" y="4853792"/>
                </a:cubicBezTo>
                <a:cubicBezTo>
                  <a:pt x="5358101" y="4825170"/>
                  <a:pt x="5498800" y="4870759"/>
                  <a:pt x="5787892" y="4853792"/>
                </a:cubicBezTo>
                <a:cubicBezTo>
                  <a:pt x="6076984" y="4836825"/>
                  <a:pt x="6039811" y="4867796"/>
                  <a:pt x="6289783" y="4853792"/>
                </a:cubicBezTo>
                <a:cubicBezTo>
                  <a:pt x="6539755" y="4839788"/>
                  <a:pt x="6882889" y="4824887"/>
                  <a:pt x="7182034" y="4853792"/>
                </a:cubicBezTo>
                <a:cubicBezTo>
                  <a:pt x="7481179" y="4882697"/>
                  <a:pt x="7706608" y="4851974"/>
                  <a:pt x="7879105" y="4853792"/>
                </a:cubicBezTo>
                <a:cubicBezTo>
                  <a:pt x="8051602" y="4855610"/>
                  <a:pt x="8119653" y="4849833"/>
                  <a:pt x="8283406" y="4853792"/>
                </a:cubicBezTo>
                <a:cubicBezTo>
                  <a:pt x="8447159" y="4857751"/>
                  <a:pt x="8594315" y="4851848"/>
                  <a:pt x="8687707" y="4853792"/>
                </a:cubicBezTo>
                <a:cubicBezTo>
                  <a:pt x="8781099" y="4855736"/>
                  <a:pt x="9522978" y="4894457"/>
                  <a:pt x="9844845" y="4853792"/>
                </a:cubicBezTo>
                <a:cubicBezTo>
                  <a:pt x="9826172" y="4509325"/>
                  <a:pt x="9819191" y="4355063"/>
                  <a:pt x="9844845" y="4124978"/>
                </a:cubicBezTo>
                <a:cubicBezTo>
                  <a:pt x="9870499" y="3894893"/>
                  <a:pt x="9843873" y="3810243"/>
                  <a:pt x="9844845" y="3586882"/>
                </a:cubicBezTo>
                <a:cubicBezTo>
                  <a:pt x="9845817" y="3363521"/>
                  <a:pt x="9826296" y="3269646"/>
                  <a:pt x="9844845" y="3048786"/>
                </a:cubicBezTo>
                <a:cubicBezTo>
                  <a:pt x="9863394" y="2827926"/>
                  <a:pt x="9858908" y="2672612"/>
                  <a:pt x="9844845" y="2510690"/>
                </a:cubicBezTo>
                <a:cubicBezTo>
                  <a:pt x="9830782" y="2348768"/>
                  <a:pt x="9819372" y="1956342"/>
                  <a:pt x="9844845" y="1734196"/>
                </a:cubicBezTo>
                <a:cubicBezTo>
                  <a:pt x="9870318" y="1512050"/>
                  <a:pt x="9857778" y="1189129"/>
                  <a:pt x="9844845" y="957703"/>
                </a:cubicBezTo>
                <a:cubicBezTo>
                  <a:pt x="9831912" y="726277"/>
                  <a:pt x="9870190" y="308241"/>
                  <a:pt x="9844845" y="85851"/>
                </a:cubicBezTo>
                <a:cubicBezTo>
                  <a:pt x="9633615" y="94318"/>
                  <a:pt x="9377541" y="89871"/>
                  <a:pt x="9245364" y="85851"/>
                </a:cubicBezTo>
                <a:cubicBezTo>
                  <a:pt x="9113187" y="81831"/>
                  <a:pt x="8857113" y="100477"/>
                  <a:pt x="8548293" y="85851"/>
                </a:cubicBezTo>
                <a:cubicBezTo>
                  <a:pt x="8239473" y="71225"/>
                  <a:pt x="8201203" y="102639"/>
                  <a:pt x="8046402" y="85851"/>
                </a:cubicBezTo>
                <a:cubicBezTo>
                  <a:pt x="7891601" y="69063"/>
                  <a:pt x="7769948" y="94735"/>
                  <a:pt x="7642101" y="85851"/>
                </a:cubicBezTo>
                <a:cubicBezTo>
                  <a:pt x="7514254" y="76967"/>
                  <a:pt x="7319421" y="70968"/>
                  <a:pt x="7237799" y="85851"/>
                </a:cubicBezTo>
                <a:cubicBezTo>
                  <a:pt x="7156177" y="100734"/>
                  <a:pt x="6788940" y="65324"/>
                  <a:pt x="6540728" y="85851"/>
                </a:cubicBezTo>
                <a:cubicBezTo>
                  <a:pt x="6292516" y="106378"/>
                  <a:pt x="5977249" y="124318"/>
                  <a:pt x="5746068" y="85851"/>
                </a:cubicBezTo>
                <a:cubicBezTo>
                  <a:pt x="5514887" y="47384"/>
                  <a:pt x="5295669" y="104190"/>
                  <a:pt x="5048997" y="85851"/>
                </a:cubicBezTo>
                <a:cubicBezTo>
                  <a:pt x="4802325" y="67512"/>
                  <a:pt x="4733962" y="87610"/>
                  <a:pt x="4644695" y="85851"/>
                </a:cubicBezTo>
                <a:cubicBezTo>
                  <a:pt x="4555428" y="84092"/>
                  <a:pt x="4283926" y="61777"/>
                  <a:pt x="4142804" y="85851"/>
                </a:cubicBezTo>
                <a:cubicBezTo>
                  <a:pt x="4001682" y="109925"/>
                  <a:pt x="3822492" y="64212"/>
                  <a:pt x="3543323" y="85851"/>
                </a:cubicBezTo>
                <a:cubicBezTo>
                  <a:pt x="3264154" y="107490"/>
                  <a:pt x="3257574" y="71608"/>
                  <a:pt x="3139022" y="85851"/>
                </a:cubicBezTo>
                <a:cubicBezTo>
                  <a:pt x="3020470" y="100094"/>
                  <a:pt x="2729112" y="92574"/>
                  <a:pt x="2539541" y="85851"/>
                </a:cubicBezTo>
                <a:cubicBezTo>
                  <a:pt x="2349970" y="79128"/>
                  <a:pt x="2224148" y="109961"/>
                  <a:pt x="2037650" y="85851"/>
                </a:cubicBezTo>
                <a:cubicBezTo>
                  <a:pt x="1851152" y="61741"/>
                  <a:pt x="1520581" y="87508"/>
                  <a:pt x="1242989" y="85851"/>
                </a:cubicBezTo>
                <a:cubicBezTo>
                  <a:pt x="965397" y="84194"/>
                  <a:pt x="607642" y="47549"/>
                  <a:pt x="85851" y="85851"/>
                </a:cubicBezTo>
                <a:close/>
              </a:path>
            </a:pathLst>
          </a:custGeom>
          <a:solidFill>
            <a:srgbClr val="363D50"/>
          </a:solidFill>
          <a:ln w="19050">
            <a:solidFill>
              <a:srgbClr val="363D50"/>
            </a:solidFill>
            <a:extLst>
              <a:ext uri="{C807C97D-BFC1-408E-A445-0C87EB9F89A2}">
                <ask:lineSketchStyleProps xmlns:ask="http://schemas.microsoft.com/office/drawing/2018/sketchyshapes" sd="478248820">
                  <a:prstGeom prst="frame">
                    <a:avLst>
                      <a:gd name="adj1" fmla="val 173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5DCB98-447F-0F5E-4EF2-BCB9CD450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8" y="695739"/>
            <a:ext cx="3782674" cy="4412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5F7EEB-1B04-A214-EA8A-96AD372A521F}"/>
              </a:ext>
            </a:extLst>
          </p:cNvPr>
          <p:cNvSpPr txBox="1"/>
          <p:nvPr/>
        </p:nvSpPr>
        <p:spPr>
          <a:xfrm>
            <a:off x="3693459" y="110964"/>
            <a:ext cx="4805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363D50"/>
                </a:solidFill>
                <a:latin typeface="Sitka Heading" panose="02000505000000020004" pitchFamily="2" charset="0"/>
              </a:rPr>
              <a:t>Тестирование контента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188BC-7A3E-9A9D-58AD-A17824F83DF4}"/>
              </a:ext>
            </a:extLst>
          </p:cNvPr>
          <p:cNvSpPr txBox="1"/>
          <p:nvPr/>
        </p:nvSpPr>
        <p:spPr>
          <a:xfrm>
            <a:off x="5028984" y="2280955"/>
            <a:ext cx="5916706" cy="3349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Sitka Small" panose="02000505000000020004" pitchFamily="2" charset="0"/>
              </a:rPr>
              <a:t>Контент в программе  </a:t>
            </a:r>
            <a:r>
              <a:rPr lang="ru-RU" sz="2400" dirty="0" err="1">
                <a:latin typeface="Sitka Small" panose="02000505000000020004" pitchFamily="2" charset="0"/>
              </a:rPr>
              <a:t>PaintTool</a:t>
            </a:r>
            <a:r>
              <a:rPr lang="ru-RU" sz="2400" dirty="0">
                <a:latin typeface="Sitka Small" panose="02000505000000020004" pitchFamily="2" charset="0"/>
              </a:rPr>
              <a:t> SAI  выглядит очень простым и интуитивно понятным.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latin typeface="Sitka Small" panose="02000505000000020004" pitchFamily="2" charset="0"/>
              </a:rPr>
              <a:t>Также программа при рисовании показывает статичную миниатюру работы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AC6553CC-FB48-B447-29A9-ECCBD709BFAC}"/>
              </a:ext>
            </a:extLst>
          </p:cNvPr>
          <p:cNvSpPr/>
          <p:nvPr/>
        </p:nvSpPr>
        <p:spPr>
          <a:xfrm>
            <a:off x="4683208" y="2376356"/>
            <a:ext cx="350875" cy="350875"/>
          </a:xfrm>
          <a:prstGeom prst="ellipse">
            <a:avLst/>
          </a:prstGeom>
          <a:solidFill>
            <a:srgbClr val="FEFDF9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8763B2E4-BA90-74CF-9930-E11EB2F00AAD}"/>
              </a:ext>
            </a:extLst>
          </p:cNvPr>
          <p:cNvSpPr/>
          <p:nvPr/>
        </p:nvSpPr>
        <p:spPr>
          <a:xfrm>
            <a:off x="4678109" y="4056050"/>
            <a:ext cx="350875" cy="350875"/>
          </a:xfrm>
          <a:prstGeom prst="ellipse">
            <a:avLst/>
          </a:prstGeom>
          <a:solidFill>
            <a:srgbClr val="FEFDF9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68B7D302-702E-303B-EE64-ED42ABE4CDB6}"/>
              </a:ext>
            </a:extLst>
          </p:cNvPr>
          <p:cNvSpPr/>
          <p:nvPr/>
        </p:nvSpPr>
        <p:spPr>
          <a:xfrm>
            <a:off x="4724132" y="2413677"/>
            <a:ext cx="276231" cy="276231"/>
          </a:xfrm>
          <a:prstGeom prst="ellipse">
            <a:avLst/>
          </a:prstGeom>
          <a:solidFill>
            <a:srgbClr val="EBA26A"/>
          </a:solidFill>
          <a:ln>
            <a:solidFill>
              <a:srgbClr val="F188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C04ADF77-EF8C-1014-0387-866CABB2E10B}"/>
              </a:ext>
            </a:extLst>
          </p:cNvPr>
          <p:cNvSpPr/>
          <p:nvPr/>
        </p:nvSpPr>
        <p:spPr>
          <a:xfrm>
            <a:off x="4715215" y="4093371"/>
            <a:ext cx="276231" cy="276231"/>
          </a:xfrm>
          <a:prstGeom prst="ellipse">
            <a:avLst/>
          </a:prstGeom>
          <a:solidFill>
            <a:srgbClr val="EBA26A"/>
          </a:solidFill>
          <a:ln>
            <a:solidFill>
              <a:srgbClr val="F188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8928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72AD8-2B9A-37AA-0C36-36385825F135}"/>
              </a:ext>
            </a:extLst>
          </p:cNvPr>
          <p:cNvSpPr txBox="1"/>
          <p:nvPr/>
        </p:nvSpPr>
        <p:spPr>
          <a:xfrm>
            <a:off x="2574758" y="344143"/>
            <a:ext cx="7042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363D50"/>
                </a:solidFill>
                <a:latin typeface="Sitka Heading" panose="02000505000000020004" pitchFamily="2" charset="0"/>
              </a:rPr>
              <a:t>Заключение</a:t>
            </a:r>
          </a:p>
        </p:txBody>
      </p:sp>
      <p:sp>
        <p:nvSpPr>
          <p:cNvPr id="8" name="Рамка 7">
            <a:extLst>
              <a:ext uri="{FF2B5EF4-FFF2-40B4-BE49-F238E27FC236}">
                <a16:creationId xmlns:a16="http://schemas.microsoft.com/office/drawing/2014/main" id="{198A0DA2-F3AE-2BD4-B25C-64E8FBDC36D4}"/>
              </a:ext>
            </a:extLst>
          </p:cNvPr>
          <p:cNvSpPr/>
          <p:nvPr/>
        </p:nvSpPr>
        <p:spPr>
          <a:xfrm>
            <a:off x="2784308" y="2828964"/>
            <a:ext cx="8005010" cy="3128211"/>
          </a:xfrm>
          <a:custGeom>
            <a:avLst/>
            <a:gdLst>
              <a:gd name="connsiteX0" fmla="*/ 0 w 8005010"/>
              <a:gd name="connsiteY0" fmla="*/ 0 h 3128211"/>
              <a:gd name="connsiteX1" fmla="*/ 667084 w 8005010"/>
              <a:gd name="connsiteY1" fmla="*/ 0 h 3128211"/>
              <a:gd name="connsiteX2" fmla="*/ 1494269 w 8005010"/>
              <a:gd name="connsiteY2" fmla="*/ 0 h 3128211"/>
              <a:gd name="connsiteX3" fmla="*/ 2001252 w 8005010"/>
              <a:gd name="connsiteY3" fmla="*/ 0 h 3128211"/>
              <a:gd name="connsiteX4" fmla="*/ 2428186 w 8005010"/>
              <a:gd name="connsiteY4" fmla="*/ 0 h 3128211"/>
              <a:gd name="connsiteX5" fmla="*/ 2935170 w 8005010"/>
              <a:gd name="connsiteY5" fmla="*/ 0 h 3128211"/>
              <a:gd name="connsiteX6" fmla="*/ 3682305 w 8005010"/>
              <a:gd name="connsiteY6" fmla="*/ 0 h 3128211"/>
              <a:gd name="connsiteX7" fmla="*/ 4269339 w 8005010"/>
              <a:gd name="connsiteY7" fmla="*/ 0 h 3128211"/>
              <a:gd name="connsiteX8" fmla="*/ 5096523 w 8005010"/>
              <a:gd name="connsiteY8" fmla="*/ 0 h 3128211"/>
              <a:gd name="connsiteX9" fmla="*/ 5763607 w 8005010"/>
              <a:gd name="connsiteY9" fmla="*/ 0 h 3128211"/>
              <a:gd name="connsiteX10" fmla="*/ 6590792 w 8005010"/>
              <a:gd name="connsiteY10" fmla="*/ 0 h 3128211"/>
              <a:gd name="connsiteX11" fmla="*/ 7417976 w 8005010"/>
              <a:gd name="connsiteY11" fmla="*/ 0 h 3128211"/>
              <a:gd name="connsiteX12" fmla="*/ 8005010 w 8005010"/>
              <a:gd name="connsiteY12" fmla="*/ 0 h 3128211"/>
              <a:gd name="connsiteX13" fmla="*/ 8005010 w 8005010"/>
              <a:gd name="connsiteY13" fmla="*/ 594360 h 3128211"/>
              <a:gd name="connsiteX14" fmla="*/ 8005010 w 8005010"/>
              <a:gd name="connsiteY14" fmla="*/ 1251284 h 3128211"/>
              <a:gd name="connsiteX15" fmla="*/ 8005010 w 8005010"/>
              <a:gd name="connsiteY15" fmla="*/ 1876927 h 3128211"/>
              <a:gd name="connsiteX16" fmla="*/ 8005010 w 8005010"/>
              <a:gd name="connsiteY16" fmla="*/ 2440005 h 3128211"/>
              <a:gd name="connsiteX17" fmla="*/ 8005010 w 8005010"/>
              <a:gd name="connsiteY17" fmla="*/ 3128211 h 3128211"/>
              <a:gd name="connsiteX18" fmla="*/ 7417976 w 8005010"/>
              <a:gd name="connsiteY18" fmla="*/ 3128211 h 3128211"/>
              <a:gd name="connsiteX19" fmla="*/ 6991042 w 8005010"/>
              <a:gd name="connsiteY19" fmla="*/ 3128211 h 3128211"/>
              <a:gd name="connsiteX20" fmla="*/ 6404008 w 8005010"/>
              <a:gd name="connsiteY20" fmla="*/ 3128211 h 3128211"/>
              <a:gd name="connsiteX21" fmla="*/ 5736924 w 8005010"/>
              <a:gd name="connsiteY21" fmla="*/ 3128211 h 3128211"/>
              <a:gd name="connsiteX22" fmla="*/ 4989790 w 8005010"/>
              <a:gd name="connsiteY22" fmla="*/ 3128211 h 3128211"/>
              <a:gd name="connsiteX23" fmla="*/ 4402756 w 8005010"/>
              <a:gd name="connsiteY23" fmla="*/ 3128211 h 3128211"/>
              <a:gd name="connsiteX24" fmla="*/ 3815721 w 8005010"/>
              <a:gd name="connsiteY24" fmla="*/ 3128211 h 3128211"/>
              <a:gd name="connsiteX25" fmla="*/ 3388788 w 8005010"/>
              <a:gd name="connsiteY25" fmla="*/ 3128211 h 3128211"/>
              <a:gd name="connsiteX26" fmla="*/ 2881804 w 8005010"/>
              <a:gd name="connsiteY26" fmla="*/ 3128211 h 3128211"/>
              <a:gd name="connsiteX27" fmla="*/ 2054619 w 8005010"/>
              <a:gd name="connsiteY27" fmla="*/ 3128211 h 3128211"/>
              <a:gd name="connsiteX28" fmla="*/ 1627685 w 8005010"/>
              <a:gd name="connsiteY28" fmla="*/ 3128211 h 3128211"/>
              <a:gd name="connsiteX29" fmla="*/ 1040651 w 8005010"/>
              <a:gd name="connsiteY29" fmla="*/ 3128211 h 3128211"/>
              <a:gd name="connsiteX30" fmla="*/ 0 w 8005010"/>
              <a:gd name="connsiteY30" fmla="*/ 3128211 h 3128211"/>
              <a:gd name="connsiteX31" fmla="*/ 0 w 8005010"/>
              <a:gd name="connsiteY31" fmla="*/ 2565133 h 3128211"/>
              <a:gd name="connsiteX32" fmla="*/ 0 w 8005010"/>
              <a:gd name="connsiteY32" fmla="*/ 1939491 h 3128211"/>
              <a:gd name="connsiteX33" fmla="*/ 0 w 8005010"/>
              <a:gd name="connsiteY33" fmla="*/ 1313849 h 3128211"/>
              <a:gd name="connsiteX34" fmla="*/ 0 w 8005010"/>
              <a:gd name="connsiteY34" fmla="*/ 625642 h 3128211"/>
              <a:gd name="connsiteX35" fmla="*/ 0 w 8005010"/>
              <a:gd name="connsiteY35" fmla="*/ 0 h 3128211"/>
              <a:gd name="connsiteX36" fmla="*/ 198516 w 8005010"/>
              <a:gd name="connsiteY36" fmla="*/ 198516 h 3128211"/>
              <a:gd name="connsiteX37" fmla="*/ 198516 w 8005010"/>
              <a:gd name="connsiteY37" fmla="*/ 799375 h 3128211"/>
              <a:gd name="connsiteX38" fmla="*/ 198516 w 8005010"/>
              <a:gd name="connsiteY38" fmla="*/ 1482170 h 3128211"/>
              <a:gd name="connsiteX39" fmla="*/ 198516 w 8005010"/>
              <a:gd name="connsiteY39" fmla="*/ 2192277 h 3128211"/>
              <a:gd name="connsiteX40" fmla="*/ 198516 w 8005010"/>
              <a:gd name="connsiteY40" fmla="*/ 2929695 h 3128211"/>
              <a:gd name="connsiteX41" fmla="*/ 890150 w 8005010"/>
              <a:gd name="connsiteY41" fmla="*/ 2929695 h 3128211"/>
              <a:gd name="connsiteX42" fmla="*/ 1505705 w 8005010"/>
              <a:gd name="connsiteY42" fmla="*/ 2929695 h 3128211"/>
              <a:gd name="connsiteX43" fmla="*/ 1969100 w 8005010"/>
              <a:gd name="connsiteY43" fmla="*/ 2929695 h 3128211"/>
              <a:gd name="connsiteX44" fmla="*/ 2584655 w 8005010"/>
              <a:gd name="connsiteY44" fmla="*/ 2929695 h 3128211"/>
              <a:gd name="connsiteX45" fmla="*/ 3428448 w 8005010"/>
              <a:gd name="connsiteY45" fmla="*/ 2929695 h 3128211"/>
              <a:gd name="connsiteX46" fmla="*/ 4044003 w 8005010"/>
              <a:gd name="connsiteY46" fmla="*/ 2929695 h 3128211"/>
              <a:gd name="connsiteX47" fmla="*/ 4887797 w 8005010"/>
              <a:gd name="connsiteY47" fmla="*/ 2929695 h 3128211"/>
              <a:gd name="connsiteX48" fmla="*/ 5503352 w 8005010"/>
              <a:gd name="connsiteY48" fmla="*/ 2929695 h 3128211"/>
              <a:gd name="connsiteX49" fmla="*/ 6194986 w 8005010"/>
              <a:gd name="connsiteY49" fmla="*/ 2929695 h 3128211"/>
              <a:gd name="connsiteX50" fmla="*/ 6810541 w 8005010"/>
              <a:gd name="connsiteY50" fmla="*/ 2929695 h 3128211"/>
              <a:gd name="connsiteX51" fmla="*/ 7806494 w 8005010"/>
              <a:gd name="connsiteY51" fmla="*/ 2929695 h 3128211"/>
              <a:gd name="connsiteX52" fmla="*/ 7806494 w 8005010"/>
              <a:gd name="connsiteY52" fmla="*/ 2192277 h 3128211"/>
              <a:gd name="connsiteX53" fmla="*/ 7806494 w 8005010"/>
              <a:gd name="connsiteY53" fmla="*/ 1564106 h 3128211"/>
              <a:gd name="connsiteX54" fmla="*/ 7806494 w 8005010"/>
              <a:gd name="connsiteY54" fmla="*/ 908623 h 3128211"/>
              <a:gd name="connsiteX55" fmla="*/ 7806494 w 8005010"/>
              <a:gd name="connsiteY55" fmla="*/ 198516 h 3128211"/>
              <a:gd name="connsiteX56" fmla="*/ 7343099 w 8005010"/>
              <a:gd name="connsiteY56" fmla="*/ 198516 h 3128211"/>
              <a:gd name="connsiteX57" fmla="*/ 6803624 w 8005010"/>
              <a:gd name="connsiteY57" fmla="*/ 198516 h 3128211"/>
              <a:gd name="connsiteX58" fmla="*/ 6340229 w 8005010"/>
              <a:gd name="connsiteY58" fmla="*/ 198516 h 3128211"/>
              <a:gd name="connsiteX59" fmla="*/ 5800754 w 8005010"/>
              <a:gd name="connsiteY59" fmla="*/ 198516 h 3128211"/>
              <a:gd name="connsiteX60" fmla="*/ 5109120 w 8005010"/>
              <a:gd name="connsiteY60" fmla="*/ 198516 h 3128211"/>
              <a:gd name="connsiteX61" fmla="*/ 4417486 w 8005010"/>
              <a:gd name="connsiteY61" fmla="*/ 198516 h 3128211"/>
              <a:gd name="connsiteX62" fmla="*/ 3801931 w 8005010"/>
              <a:gd name="connsiteY62" fmla="*/ 198516 h 3128211"/>
              <a:gd name="connsiteX63" fmla="*/ 3338536 w 8005010"/>
              <a:gd name="connsiteY63" fmla="*/ 198516 h 3128211"/>
              <a:gd name="connsiteX64" fmla="*/ 2646902 w 8005010"/>
              <a:gd name="connsiteY64" fmla="*/ 198516 h 3128211"/>
              <a:gd name="connsiteX65" fmla="*/ 1955267 w 8005010"/>
              <a:gd name="connsiteY65" fmla="*/ 198516 h 3128211"/>
              <a:gd name="connsiteX66" fmla="*/ 1491872 w 8005010"/>
              <a:gd name="connsiteY66" fmla="*/ 198516 h 3128211"/>
              <a:gd name="connsiteX67" fmla="*/ 952397 w 8005010"/>
              <a:gd name="connsiteY67" fmla="*/ 198516 h 3128211"/>
              <a:gd name="connsiteX68" fmla="*/ 198516 w 8005010"/>
              <a:gd name="connsiteY68" fmla="*/ 198516 h 3128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8005010" h="3128211" fill="none" extrusionOk="0">
                <a:moveTo>
                  <a:pt x="0" y="0"/>
                </a:moveTo>
                <a:cubicBezTo>
                  <a:pt x="297494" y="-2971"/>
                  <a:pt x="343321" y="1580"/>
                  <a:pt x="667084" y="0"/>
                </a:cubicBezTo>
                <a:cubicBezTo>
                  <a:pt x="990847" y="-1580"/>
                  <a:pt x="1278021" y="-39690"/>
                  <a:pt x="1494269" y="0"/>
                </a:cubicBezTo>
                <a:cubicBezTo>
                  <a:pt x="1710517" y="39690"/>
                  <a:pt x="1867759" y="-8269"/>
                  <a:pt x="2001252" y="0"/>
                </a:cubicBezTo>
                <a:cubicBezTo>
                  <a:pt x="2134745" y="8269"/>
                  <a:pt x="2308869" y="549"/>
                  <a:pt x="2428186" y="0"/>
                </a:cubicBezTo>
                <a:cubicBezTo>
                  <a:pt x="2547503" y="-549"/>
                  <a:pt x="2706473" y="23631"/>
                  <a:pt x="2935170" y="0"/>
                </a:cubicBezTo>
                <a:cubicBezTo>
                  <a:pt x="3163867" y="-23631"/>
                  <a:pt x="3401484" y="31504"/>
                  <a:pt x="3682305" y="0"/>
                </a:cubicBezTo>
                <a:cubicBezTo>
                  <a:pt x="3963126" y="-31504"/>
                  <a:pt x="3982324" y="-14843"/>
                  <a:pt x="4269339" y="0"/>
                </a:cubicBezTo>
                <a:cubicBezTo>
                  <a:pt x="4556354" y="14843"/>
                  <a:pt x="4748115" y="-278"/>
                  <a:pt x="5096523" y="0"/>
                </a:cubicBezTo>
                <a:cubicBezTo>
                  <a:pt x="5444931" y="278"/>
                  <a:pt x="5439541" y="-23022"/>
                  <a:pt x="5763607" y="0"/>
                </a:cubicBezTo>
                <a:cubicBezTo>
                  <a:pt x="6087673" y="23022"/>
                  <a:pt x="6321903" y="-12890"/>
                  <a:pt x="6590792" y="0"/>
                </a:cubicBezTo>
                <a:cubicBezTo>
                  <a:pt x="6859682" y="12890"/>
                  <a:pt x="7047174" y="17996"/>
                  <a:pt x="7417976" y="0"/>
                </a:cubicBezTo>
                <a:cubicBezTo>
                  <a:pt x="7788778" y="-17996"/>
                  <a:pt x="7731918" y="17039"/>
                  <a:pt x="8005010" y="0"/>
                </a:cubicBezTo>
                <a:cubicBezTo>
                  <a:pt x="7988082" y="221987"/>
                  <a:pt x="8003251" y="397294"/>
                  <a:pt x="8005010" y="594360"/>
                </a:cubicBezTo>
                <a:cubicBezTo>
                  <a:pt x="8006769" y="791426"/>
                  <a:pt x="8003788" y="964838"/>
                  <a:pt x="8005010" y="1251284"/>
                </a:cubicBezTo>
                <a:cubicBezTo>
                  <a:pt x="8006232" y="1537730"/>
                  <a:pt x="8029126" y="1629508"/>
                  <a:pt x="8005010" y="1876927"/>
                </a:cubicBezTo>
                <a:cubicBezTo>
                  <a:pt x="7980894" y="2124346"/>
                  <a:pt x="8015195" y="2258399"/>
                  <a:pt x="8005010" y="2440005"/>
                </a:cubicBezTo>
                <a:cubicBezTo>
                  <a:pt x="7994825" y="2621611"/>
                  <a:pt x="8014039" y="2891746"/>
                  <a:pt x="8005010" y="3128211"/>
                </a:cubicBezTo>
                <a:cubicBezTo>
                  <a:pt x="7876187" y="3132302"/>
                  <a:pt x="7695459" y="3155674"/>
                  <a:pt x="7417976" y="3128211"/>
                </a:cubicBezTo>
                <a:cubicBezTo>
                  <a:pt x="7140493" y="3100748"/>
                  <a:pt x="7139142" y="3139410"/>
                  <a:pt x="6991042" y="3128211"/>
                </a:cubicBezTo>
                <a:cubicBezTo>
                  <a:pt x="6842942" y="3117012"/>
                  <a:pt x="6660392" y="3132265"/>
                  <a:pt x="6404008" y="3128211"/>
                </a:cubicBezTo>
                <a:cubicBezTo>
                  <a:pt x="6147624" y="3124157"/>
                  <a:pt x="6016614" y="3124401"/>
                  <a:pt x="5736924" y="3128211"/>
                </a:cubicBezTo>
                <a:cubicBezTo>
                  <a:pt x="5457234" y="3132021"/>
                  <a:pt x="5213437" y="3125368"/>
                  <a:pt x="4989790" y="3128211"/>
                </a:cubicBezTo>
                <a:cubicBezTo>
                  <a:pt x="4766143" y="3131054"/>
                  <a:pt x="4549538" y="3141373"/>
                  <a:pt x="4402756" y="3128211"/>
                </a:cubicBezTo>
                <a:cubicBezTo>
                  <a:pt x="4255974" y="3115049"/>
                  <a:pt x="4084980" y="3128472"/>
                  <a:pt x="3815721" y="3128211"/>
                </a:cubicBezTo>
                <a:cubicBezTo>
                  <a:pt x="3546463" y="3127950"/>
                  <a:pt x="3504184" y="3128222"/>
                  <a:pt x="3388788" y="3128211"/>
                </a:cubicBezTo>
                <a:cubicBezTo>
                  <a:pt x="3273392" y="3128200"/>
                  <a:pt x="3086281" y="3111020"/>
                  <a:pt x="2881804" y="3128211"/>
                </a:cubicBezTo>
                <a:cubicBezTo>
                  <a:pt x="2677327" y="3145402"/>
                  <a:pt x="2417465" y="3101048"/>
                  <a:pt x="2054619" y="3128211"/>
                </a:cubicBezTo>
                <a:cubicBezTo>
                  <a:pt x="1691773" y="3155374"/>
                  <a:pt x="1793974" y="3109727"/>
                  <a:pt x="1627685" y="3128211"/>
                </a:cubicBezTo>
                <a:cubicBezTo>
                  <a:pt x="1461396" y="3146695"/>
                  <a:pt x="1209664" y="3101618"/>
                  <a:pt x="1040651" y="3128211"/>
                </a:cubicBezTo>
                <a:cubicBezTo>
                  <a:pt x="871638" y="3154804"/>
                  <a:pt x="472755" y="3162540"/>
                  <a:pt x="0" y="3128211"/>
                </a:cubicBezTo>
                <a:cubicBezTo>
                  <a:pt x="23737" y="2884112"/>
                  <a:pt x="-27786" y="2772609"/>
                  <a:pt x="0" y="2565133"/>
                </a:cubicBezTo>
                <a:cubicBezTo>
                  <a:pt x="27786" y="2357657"/>
                  <a:pt x="-29738" y="2076306"/>
                  <a:pt x="0" y="1939491"/>
                </a:cubicBezTo>
                <a:cubicBezTo>
                  <a:pt x="29738" y="1802676"/>
                  <a:pt x="-1326" y="1490158"/>
                  <a:pt x="0" y="1313849"/>
                </a:cubicBezTo>
                <a:cubicBezTo>
                  <a:pt x="1326" y="1137540"/>
                  <a:pt x="-4476" y="848464"/>
                  <a:pt x="0" y="625642"/>
                </a:cubicBezTo>
                <a:cubicBezTo>
                  <a:pt x="4476" y="402820"/>
                  <a:pt x="-30854" y="196897"/>
                  <a:pt x="0" y="0"/>
                </a:cubicBezTo>
                <a:close/>
                <a:moveTo>
                  <a:pt x="198516" y="198516"/>
                </a:moveTo>
                <a:cubicBezTo>
                  <a:pt x="200460" y="326062"/>
                  <a:pt x="191162" y="615447"/>
                  <a:pt x="198516" y="799375"/>
                </a:cubicBezTo>
                <a:cubicBezTo>
                  <a:pt x="205870" y="983303"/>
                  <a:pt x="213479" y="1163974"/>
                  <a:pt x="198516" y="1482170"/>
                </a:cubicBezTo>
                <a:cubicBezTo>
                  <a:pt x="183553" y="1800367"/>
                  <a:pt x="218039" y="1969672"/>
                  <a:pt x="198516" y="2192277"/>
                </a:cubicBezTo>
                <a:cubicBezTo>
                  <a:pt x="178993" y="2414882"/>
                  <a:pt x="201671" y="2667111"/>
                  <a:pt x="198516" y="2929695"/>
                </a:cubicBezTo>
                <a:cubicBezTo>
                  <a:pt x="513065" y="2942105"/>
                  <a:pt x="593841" y="2956612"/>
                  <a:pt x="890150" y="2929695"/>
                </a:cubicBezTo>
                <a:cubicBezTo>
                  <a:pt x="1186459" y="2902778"/>
                  <a:pt x="1309942" y="2948239"/>
                  <a:pt x="1505705" y="2929695"/>
                </a:cubicBezTo>
                <a:cubicBezTo>
                  <a:pt x="1701469" y="2911151"/>
                  <a:pt x="1791878" y="2911598"/>
                  <a:pt x="1969100" y="2929695"/>
                </a:cubicBezTo>
                <a:cubicBezTo>
                  <a:pt x="2146323" y="2947792"/>
                  <a:pt x="2447225" y="2938879"/>
                  <a:pt x="2584655" y="2929695"/>
                </a:cubicBezTo>
                <a:cubicBezTo>
                  <a:pt x="2722086" y="2920511"/>
                  <a:pt x="3219902" y="2899226"/>
                  <a:pt x="3428448" y="2929695"/>
                </a:cubicBezTo>
                <a:cubicBezTo>
                  <a:pt x="3636994" y="2960164"/>
                  <a:pt x="3916988" y="2918580"/>
                  <a:pt x="4044003" y="2929695"/>
                </a:cubicBezTo>
                <a:cubicBezTo>
                  <a:pt x="4171019" y="2940810"/>
                  <a:pt x="4618668" y="2894028"/>
                  <a:pt x="4887797" y="2929695"/>
                </a:cubicBezTo>
                <a:cubicBezTo>
                  <a:pt x="5156926" y="2965362"/>
                  <a:pt x="5269370" y="2934729"/>
                  <a:pt x="5503352" y="2929695"/>
                </a:cubicBezTo>
                <a:cubicBezTo>
                  <a:pt x="5737335" y="2924661"/>
                  <a:pt x="5961833" y="2958264"/>
                  <a:pt x="6194986" y="2929695"/>
                </a:cubicBezTo>
                <a:cubicBezTo>
                  <a:pt x="6428139" y="2901126"/>
                  <a:pt x="6665797" y="2944654"/>
                  <a:pt x="6810541" y="2929695"/>
                </a:cubicBezTo>
                <a:cubicBezTo>
                  <a:pt x="6955285" y="2914736"/>
                  <a:pt x="7590917" y="2901194"/>
                  <a:pt x="7806494" y="2929695"/>
                </a:cubicBezTo>
                <a:cubicBezTo>
                  <a:pt x="7824769" y="2737224"/>
                  <a:pt x="7810996" y="2508462"/>
                  <a:pt x="7806494" y="2192277"/>
                </a:cubicBezTo>
                <a:cubicBezTo>
                  <a:pt x="7801992" y="1876092"/>
                  <a:pt x="7828301" y="1719174"/>
                  <a:pt x="7806494" y="1564106"/>
                </a:cubicBezTo>
                <a:cubicBezTo>
                  <a:pt x="7784687" y="1409038"/>
                  <a:pt x="7800013" y="1109519"/>
                  <a:pt x="7806494" y="908623"/>
                </a:cubicBezTo>
                <a:cubicBezTo>
                  <a:pt x="7812975" y="707727"/>
                  <a:pt x="7807617" y="358863"/>
                  <a:pt x="7806494" y="198516"/>
                </a:cubicBezTo>
                <a:cubicBezTo>
                  <a:pt x="7611847" y="211188"/>
                  <a:pt x="7572255" y="217708"/>
                  <a:pt x="7343099" y="198516"/>
                </a:cubicBezTo>
                <a:cubicBezTo>
                  <a:pt x="7113943" y="179324"/>
                  <a:pt x="6941703" y="190404"/>
                  <a:pt x="6803624" y="198516"/>
                </a:cubicBezTo>
                <a:cubicBezTo>
                  <a:pt x="6665545" y="206628"/>
                  <a:pt x="6518397" y="189999"/>
                  <a:pt x="6340229" y="198516"/>
                </a:cubicBezTo>
                <a:cubicBezTo>
                  <a:pt x="6162061" y="207033"/>
                  <a:pt x="5992412" y="221464"/>
                  <a:pt x="5800754" y="198516"/>
                </a:cubicBezTo>
                <a:cubicBezTo>
                  <a:pt x="5609096" y="175568"/>
                  <a:pt x="5340067" y="181949"/>
                  <a:pt x="5109120" y="198516"/>
                </a:cubicBezTo>
                <a:cubicBezTo>
                  <a:pt x="4878173" y="215083"/>
                  <a:pt x="4617137" y="179387"/>
                  <a:pt x="4417486" y="198516"/>
                </a:cubicBezTo>
                <a:cubicBezTo>
                  <a:pt x="4217835" y="217645"/>
                  <a:pt x="4037881" y="181162"/>
                  <a:pt x="3801931" y="198516"/>
                </a:cubicBezTo>
                <a:cubicBezTo>
                  <a:pt x="3565981" y="215870"/>
                  <a:pt x="3500935" y="177204"/>
                  <a:pt x="3338536" y="198516"/>
                </a:cubicBezTo>
                <a:cubicBezTo>
                  <a:pt x="3176137" y="219828"/>
                  <a:pt x="2950877" y="203713"/>
                  <a:pt x="2646902" y="198516"/>
                </a:cubicBezTo>
                <a:cubicBezTo>
                  <a:pt x="2342927" y="193319"/>
                  <a:pt x="2197300" y="181663"/>
                  <a:pt x="1955267" y="198516"/>
                </a:cubicBezTo>
                <a:cubicBezTo>
                  <a:pt x="1713234" y="215369"/>
                  <a:pt x="1686262" y="200497"/>
                  <a:pt x="1491872" y="198516"/>
                </a:cubicBezTo>
                <a:cubicBezTo>
                  <a:pt x="1297482" y="196535"/>
                  <a:pt x="1184987" y="215433"/>
                  <a:pt x="952397" y="198516"/>
                </a:cubicBezTo>
                <a:cubicBezTo>
                  <a:pt x="719807" y="181599"/>
                  <a:pt x="367090" y="207186"/>
                  <a:pt x="198516" y="198516"/>
                </a:cubicBezTo>
                <a:close/>
              </a:path>
              <a:path w="8005010" h="3128211" stroke="0" extrusionOk="0">
                <a:moveTo>
                  <a:pt x="0" y="0"/>
                </a:moveTo>
                <a:cubicBezTo>
                  <a:pt x="174012" y="4348"/>
                  <a:pt x="461502" y="-12404"/>
                  <a:pt x="827184" y="0"/>
                </a:cubicBezTo>
                <a:cubicBezTo>
                  <a:pt x="1192866" y="12404"/>
                  <a:pt x="1256174" y="-15796"/>
                  <a:pt x="1494269" y="0"/>
                </a:cubicBezTo>
                <a:cubicBezTo>
                  <a:pt x="1732365" y="15796"/>
                  <a:pt x="2050802" y="-14907"/>
                  <a:pt x="2241403" y="0"/>
                </a:cubicBezTo>
                <a:cubicBezTo>
                  <a:pt x="2432004" y="14907"/>
                  <a:pt x="2679016" y="27971"/>
                  <a:pt x="2828437" y="0"/>
                </a:cubicBezTo>
                <a:cubicBezTo>
                  <a:pt x="2977858" y="-27971"/>
                  <a:pt x="3202055" y="-24021"/>
                  <a:pt x="3415471" y="0"/>
                </a:cubicBezTo>
                <a:cubicBezTo>
                  <a:pt x="3628887" y="24021"/>
                  <a:pt x="3941052" y="23517"/>
                  <a:pt x="4242655" y="0"/>
                </a:cubicBezTo>
                <a:cubicBezTo>
                  <a:pt x="4544258" y="-23517"/>
                  <a:pt x="4484927" y="-17961"/>
                  <a:pt x="4669589" y="0"/>
                </a:cubicBezTo>
                <a:cubicBezTo>
                  <a:pt x="4854251" y="17961"/>
                  <a:pt x="5218969" y="23796"/>
                  <a:pt x="5416723" y="0"/>
                </a:cubicBezTo>
                <a:cubicBezTo>
                  <a:pt x="5614477" y="-23796"/>
                  <a:pt x="5762370" y="20449"/>
                  <a:pt x="6083808" y="0"/>
                </a:cubicBezTo>
                <a:cubicBezTo>
                  <a:pt x="6405246" y="-20449"/>
                  <a:pt x="6369546" y="17671"/>
                  <a:pt x="6590792" y="0"/>
                </a:cubicBezTo>
                <a:cubicBezTo>
                  <a:pt x="6812038" y="-17671"/>
                  <a:pt x="7032544" y="-6118"/>
                  <a:pt x="7257876" y="0"/>
                </a:cubicBezTo>
                <a:cubicBezTo>
                  <a:pt x="7483208" y="6118"/>
                  <a:pt x="7810587" y="-27998"/>
                  <a:pt x="8005010" y="0"/>
                </a:cubicBezTo>
                <a:cubicBezTo>
                  <a:pt x="8006453" y="235595"/>
                  <a:pt x="7987882" y="431799"/>
                  <a:pt x="8005010" y="594360"/>
                </a:cubicBezTo>
                <a:cubicBezTo>
                  <a:pt x="8022138" y="756921"/>
                  <a:pt x="8005260" y="904511"/>
                  <a:pt x="8005010" y="1157438"/>
                </a:cubicBezTo>
                <a:cubicBezTo>
                  <a:pt x="8004760" y="1410365"/>
                  <a:pt x="8019284" y="1544605"/>
                  <a:pt x="8005010" y="1689234"/>
                </a:cubicBezTo>
                <a:cubicBezTo>
                  <a:pt x="7990736" y="1833863"/>
                  <a:pt x="7986603" y="2019046"/>
                  <a:pt x="8005010" y="2252312"/>
                </a:cubicBezTo>
                <a:cubicBezTo>
                  <a:pt x="8023417" y="2485578"/>
                  <a:pt x="8037262" y="2900192"/>
                  <a:pt x="8005010" y="3128211"/>
                </a:cubicBezTo>
                <a:cubicBezTo>
                  <a:pt x="7799407" y="3153510"/>
                  <a:pt x="7653550" y="3126145"/>
                  <a:pt x="7498026" y="3128211"/>
                </a:cubicBezTo>
                <a:cubicBezTo>
                  <a:pt x="7342502" y="3130277"/>
                  <a:pt x="7224970" y="3113437"/>
                  <a:pt x="6991042" y="3128211"/>
                </a:cubicBezTo>
                <a:cubicBezTo>
                  <a:pt x="6757114" y="3142985"/>
                  <a:pt x="6472986" y="3165807"/>
                  <a:pt x="6163858" y="3128211"/>
                </a:cubicBezTo>
                <a:cubicBezTo>
                  <a:pt x="5854730" y="3090615"/>
                  <a:pt x="5828996" y="3146300"/>
                  <a:pt x="5496774" y="3128211"/>
                </a:cubicBezTo>
                <a:cubicBezTo>
                  <a:pt x="5164552" y="3110122"/>
                  <a:pt x="5179839" y="3120014"/>
                  <a:pt x="5069840" y="3128211"/>
                </a:cubicBezTo>
                <a:cubicBezTo>
                  <a:pt x="4959841" y="3136408"/>
                  <a:pt x="4749980" y="3105854"/>
                  <a:pt x="4482806" y="3128211"/>
                </a:cubicBezTo>
                <a:cubicBezTo>
                  <a:pt x="4215632" y="3150568"/>
                  <a:pt x="4179734" y="3119396"/>
                  <a:pt x="3895772" y="3128211"/>
                </a:cubicBezTo>
                <a:cubicBezTo>
                  <a:pt x="3611810" y="3137026"/>
                  <a:pt x="3311846" y="3138442"/>
                  <a:pt x="3068587" y="3128211"/>
                </a:cubicBezTo>
                <a:cubicBezTo>
                  <a:pt x="2825328" y="3117980"/>
                  <a:pt x="2444331" y="3128505"/>
                  <a:pt x="2241403" y="3128211"/>
                </a:cubicBezTo>
                <a:cubicBezTo>
                  <a:pt x="2038475" y="3127917"/>
                  <a:pt x="1772607" y="3108488"/>
                  <a:pt x="1654369" y="3128211"/>
                </a:cubicBezTo>
                <a:cubicBezTo>
                  <a:pt x="1536131" y="3147934"/>
                  <a:pt x="1215773" y="3102556"/>
                  <a:pt x="827184" y="3128211"/>
                </a:cubicBezTo>
                <a:cubicBezTo>
                  <a:pt x="438595" y="3153866"/>
                  <a:pt x="206034" y="3112345"/>
                  <a:pt x="0" y="3128211"/>
                </a:cubicBezTo>
                <a:cubicBezTo>
                  <a:pt x="-699" y="2946641"/>
                  <a:pt x="-12420" y="2739321"/>
                  <a:pt x="0" y="2533851"/>
                </a:cubicBezTo>
                <a:cubicBezTo>
                  <a:pt x="12420" y="2328381"/>
                  <a:pt x="12621" y="2071668"/>
                  <a:pt x="0" y="1939491"/>
                </a:cubicBezTo>
                <a:cubicBezTo>
                  <a:pt x="-12621" y="1807314"/>
                  <a:pt x="-22600" y="1514936"/>
                  <a:pt x="0" y="1282567"/>
                </a:cubicBezTo>
                <a:cubicBezTo>
                  <a:pt x="22600" y="1050198"/>
                  <a:pt x="3145" y="936806"/>
                  <a:pt x="0" y="594360"/>
                </a:cubicBezTo>
                <a:cubicBezTo>
                  <a:pt x="-3145" y="251914"/>
                  <a:pt x="5667" y="291365"/>
                  <a:pt x="0" y="0"/>
                </a:cubicBezTo>
                <a:close/>
                <a:moveTo>
                  <a:pt x="198516" y="198516"/>
                </a:moveTo>
                <a:cubicBezTo>
                  <a:pt x="205278" y="519965"/>
                  <a:pt x="216264" y="749759"/>
                  <a:pt x="198516" y="908623"/>
                </a:cubicBezTo>
                <a:cubicBezTo>
                  <a:pt x="180768" y="1067487"/>
                  <a:pt x="214224" y="1280923"/>
                  <a:pt x="198516" y="1564106"/>
                </a:cubicBezTo>
                <a:cubicBezTo>
                  <a:pt x="182808" y="1847289"/>
                  <a:pt x="176461" y="1964894"/>
                  <a:pt x="198516" y="2219588"/>
                </a:cubicBezTo>
                <a:cubicBezTo>
                  <a:pt x="220571" y="2474282"/>
                  <a:pt x="179638" y="2781054"/>
                  <a:pt x="198516" y="2929695"/>
                </a:cubicBezTo>
                <a:cubicBezTo>
                  <a:pt x="517767" y="2961349"/>
                  <a:pt x="632552" y="2930413"/>
                  <a:pt x="890150" y="2929695"/>
                </a:cubicBezTo>
                <a:cubicBezTo>
                  <a:pt x="1147748" y="2928977"/>
                  <a:pt x="1233765" y="2909028"/>
                  <a:pt x="1353545" y="2929695"/>
                </a:cubicBezTo>
                <a:cubicBezTo>
                  <a:pt x="1473325" y="2950362"/>
                  <a:pt x="1731395" y="2927009"/>
                  <a:pt x="1893020" y="2929695"/>
                </a:cubicBezTo>
                <a:cubicBezTo>
                  <a:pt x="2054646" y="2932381"/>
                  <a:pt x="2364685" y="2932537"/>
                  <a:pt x="2584655" y="2929695"/>
                </a:cubicBezTo>
                <a:cubicBezTo>
                  <a:pt x="2804626" y="2926853"/>
                  <a:pt x="3043514" y="2968806"/>
                  <a:pt x="3428448" y="2929695"/>
                </a:cubicBezTo>
                <a:cubicBezTo>
                  <a:pt x="3813382" y="2890584"/>
                  <a:pt x="3983765" y="2942488"/>
                  <a:pt x="4272242" y="2929695"/>
                </a:cubicBezTo>
                <a:cubicBezTo>
                  <a:pt x="4560719" y="2916902"/>
                  <a:pt x="4829043" y="2945261"/>
                  <a:pt x="5039957" y="2929695"/>
                </a:cubicBezTo>
                <a:cubicBezTo>
                  <a:pt x="5250872" y="2914129"/>
                  <a:pt x="5437251" y="2942304"/>
                  <a:pt x="5579431" y="2929695"/>
                </a:cubicBezTo>
                <a:cubicBezTo>
                  <a:pt x="5721611" y="2917086"/>
                  <a:pt x="5977797" y="2932086"/>
                  <a:pt x="6271066" y="2929695"/>
                </a:cubicBezTo>
                <a:cubicBezTo>
                  <a:pt x="6564335" y="2927304"/>
                  <a:pt x="6751393" y="2926995"/>
                  <a:pt x="6962700" y="2929695"/>
                </a:cubicBezTo>
                <a:cubicBezTo>
                  <a:pt x="7174007" y="2932395"/>
                  <a:pt x="7581733" y="2956714"/>
                  <a:pt x="7806494" y="2929695"/>
                </a:cubicBezTo>
                <a:cubicBezTo>
                  <a:pt x="7771774" y="2586497"/>
                  <a:pt x="7809530" y="2413141"/>
                  <a:pt x="7806494" y="2192277"/>
                </a:cubicBezTo>
                <a:cubicBezTo>
                  <a:pt x="7803458" y="1971413"/>
                  <a:pt x="7839226" y="1694346"/>
                  <a:pt x="7806494" y="1536794"/>
                </a:cubicBezTo>
                <a:cubicBezTo>
                  <a:pt x="7773762" y="1379242"/>
                  <a:pt x="7807749" y="1146036"/>
                  <a:pt x="7806494" y="881311"/>
                </a:cubicBezTo>
                <a:cubicBezTo>
                  <a:pt x="7805239" y="616586"/>
                  <a:pt x="7799627" y="384446"/>
                  <a:pt x="7806494" y="198516"/>
                </a:cubicBezTo>
                <a:cubicBezTo>
                  <a:pt x="7623549" y="195645"/>
                  <a:pt x="7397469" y="210048"/>
                  <a:pt x="7267019" y="198516"/>
                </a:cubicBezTo>
                <a:cubicBezTo>
                  <a:pt x="7136570" y="186984"/>
                  <a:pt x="6819981" y="223985"/>
                  <a:pt x="6651465" y="198516"/>
                </a:cubicBezTo>
                <a:cubicBezTo>
                  <a:pt x="6482949" y="173047"/>
                  <a:pt x="6262861" y="201561"/>
                  <a:pt x="6111990" y="198516"/>
                </a:cubicBezTo>
                <a:cubicBezTo>
                  <a:pt x="5961119" y="195471"/>
                  <a:pt x="5845184" y="199306"/>
                  <a:pt x="5648595" y="198516"/>
                </a:cubicBezTo>
                <a:cubicBezTo>
                  <a:pt x="5452007" y="197726"/>
                  <a:pt x="5248823" y="185615"/>
                  <a:pt x="4880881" y="198516"/>
                </a:cubicBezTo>
                <a:cubicBezTo>
                  <a:pt x="4512939" y="211417"/>
                  <a:pt x="4588379" y="182895"/>
                  <a:pt x="4417486" y="198516"/>
                </a:cubicBezTo>
                <a:cubicBezTo>
                  <a:pt x="4246593" y="214137"/>
                  <a:pt x="3919712" y="205684"/>
                  <a:pt x="3725851" y="198516"/>
                </a:cubicBezTo>
                <a:cubicBezTo>
                  <a:pt x="3531991" y="191348"/>
                  <a:pt x="3140330" y="165803"/>
                  <a:pt x="2958137" y="198516"/>
                </a:cubicBezTo>
                <a:cubicBezTo>
                  <a:pt x="2775944" y="231229"/>
                  <a:pt x="2569714" y="222784"/>
                  <a:pt x="2342583" y="198516"/>
                </a:cubicBezTo>
                <a:cubicBezTo>
                  <a:pt x="2115452" y="174248"/>
                  <a:pt x="1981149" y="169825"/>
                  <a:pt x="1727028" y="198516"/>
                </a:cubicBezTo>
                <a:cubicBezTo>
                  <a:pt x="1472907" y="227207"/>
                  <a:pt x="1277507" y="177321"/>
                  <a:pt x="1111473" y="198516"/>
                </a:cubicBezTo>
                <a:cubicBezTo>
                  <a:pt x="945440" y="219711"/>
                  <a:pt x="564573" y="204221"/>
                  <a:pt x="198516" y="198516"/>
                </a:cubicBezTo>
                <a:close/>
              </a:path>
            </a:pathLst>
          </a:custGeom>
          <a:solidFill>
            <a:srgbClr val="363D50"/>
          </a:solidFill>
          <a:ln w="19050">
            <a:solidFill>
              <a:srgbClr val="363D50"/>
            </a:solidFill>
            <a:extLst>
              <a:ext uri="{C807C97D-BFC1-408E-A445-0C87EB9F89A2}">
                <ask:lineSketchStyleProps xmlns:ask="http://schemas.microsoft.com/office/drawing/2018/sketchyshapes" sd="3643026146">
                  <a:prstGeom prst="frame">
                    <a:avLst>
                      <a:gd name="adj1" fmla="val 634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509BA48-335A-20A2-E783-A16A85168212}"/>
              </a:ext>
            </a:extLst>
          </p:cNvPr>
          <p:cNvSpPr/>
          <p:nvPr/>
        </p:nvSpPr>
        <p:spPr>
          <a:xfrm>
            <a:off x="686804" y="1089058"/>
            <a:ext cx="7714246" cy="4417595"/>
          </a:xfrm>
          <a:prstGeom prst="rect">
            <a:avLst/>
          </a:prstGeom>
          <a:solidFill>
            <a:srgbClr val="FAD68E"/>
          </a:solidFill>
          <a:ln>
            <a:solidFill>
              <a:srgbClr val="FAD6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B65CEE-0283-B714-3749-D9BB0CAF9914}"/>
              </a:ext>
            </a:extLst>
          </p:cNvPr>
          <p:cNvSpPr txBox="1"/>
          <p:nvPr/>
        </p:nvSpPr>
        <p:spPr>
          <a:xfrm>
            <a:off x="686804" y="1351347"/>
            <a:ext cx="7847596" cy="326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0" i="0" dirty="0">
                <a:solidFill>
                  <a:srgbClr val="363D50"/>
                </a:solidFill>
                <a:effectLst/>
                <a:latin typeface="Sitka Small" panose="02000505000000020004" pitchFamily="2" charset="0"/>
              </a:rPr>
              <a:t>Была выполнена работа по внедрению и обслуживанию программного обеспечения "Paint Tool SAI". Благодаря качественному внедрению, грамотному сопровождению и своевременной поддержке пользователь получает удобный и актуальный продукт, с которым повышается эффективность работы и ее качество.</a:t>
            </a:r>
            <a:endParaRPr lang="ru-RU" sz="2000" dirty="0">
              <a:solidFill>
                <a:srgbClr val="363D50"/>
              </a:solidFill>
              <a:latin typeface="Sitka Small" panose="02000505000000020004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0E29D53-4561-5A04-F45D-5C02F00E5C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25" b="81223" l="3360" r="30239">
                        <a14:foregroundMark x1="13855" y1="14074" x2="7819" y2="10370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r="66401" b="9752"/>
          <a:stretch/>
        </p:blipFill>
        <p:spPr>
          <a:xfrm>
            <a:off x="7625205" y="3733404"/>
            <a:ext cx="3564973" cy="354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01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B58D976-1629-D44E-49F1-B41437C7A47C}"/>
              </a:ext>
            </a:extLst>
          </p:cNvPr>
          <p:cNvSpPr/>
          <p:nvPr/>
        </p:nvSpPr>
        <p:spPr>
          <a:xfrm>
            <a:off x="2630910" y="3120536"/>
            <a:ext cx="8049115" cy="410233"/>
          </a:xfrm>
          <a:prstGeom prst="rect">
            <a:avLst/>
          </a:prstGeom>
          <a:solidFill>
            <a:srgbClr val="FAD68E"/>
          </a:solidFill>
          <a:ln>
            <a:solidFill>
              <a:srgbClr val="FAD6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A377FA68-B2B7-42BE-7A86-C6C5D9E2F539}"/>
              </a:ext>
            </a:extLst>
          </p:cNvPr>
          <p:cNvSpPr/>
          <p:nvPr/>
        </p:nvSpPr>
        <p:spPr>
          <a:xfrm>
            <a:off x="2630909" y="769226"/>
            <a:ext cx="8049115" cy="410233"/>
          </a:xfrm>
          <a:prstGeom prst="rect">
            <a:avLst/>
          </a:prstGeom>
          <a:solidFill>
            <a:srgbClr val="FAD68E"/>
          </a:solidFill>
          <a:ln>
            <a:solidFill>
              <a:srgbClr val="FAD6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C6D1AA-4370-4362-AF26-9961D8870611}"/>
              </a:ext>
            </a:extLst>
          </p:cNvPr>
          <p:cNvSpPr txBox="1"/>
          <p:nvPr/>
        </p:nvSpPr>
        <p:spPr>
          <a:xfrm>
            <a:off x="2071436" y="89230"/>
            <a:ext cx="8049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363D50"/>
                </a:solidFill>
                <a:latin typeface="Sitka Heading" panose="02000505000000020004" pitchFamily="2" charset="0"/>
              </a:rPr>
              <a:t>Цели и задачи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050F83-61EE-F690-B4E3-918C2A0EE456}"/>
              </a:ext>
            </a:extLst>
          </p:cNvPr>
          <p:cNvSpPr txBox="1"/>
          <p:nvPr/>
        </p:nvSpPr>
        <p:spPr>
          <a:xfrm>
            <a:off x="2698081" y="612450"/>
            <a:ext cx="9561092" cy="5999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6"/>
              </a:buClr>
            </a:pPr>
            <a:r>
              <a:rPr lang="ru-RU" sz="2000" dirty="0">
                <a:solidFill>
                  <a:srgbClr val="363D50"/>
                </a:solidFill>
                <a:latin typeface="Sitka Small" panose="02000505000000020004" pitchFamily="2" charset="0"/>
              </a:rPr>
              <a:t>Цели:</a:t>
            </a:r>
          </a:p>
          <a:p>
            <a:pPr indent="540000">
              <a:lnSpc>
                <a:spcPct val="200000"/>
              </a:lnSpc>
              <a:buClr>
                <a:schemeClr val="accent6"/>
              </a:buClr>
            </a:pPr>
            <a:r>
              <a:rPr lang="ru-RU" sz="2000" dirty="0">
                <a:solidFill>
                  <a:srgbClr val="363D50"/>
                </a:solidFill>
                <a:latin typeface="Sitka Small" panose="02000505000000020004" pitchFamily="2" charset="0"/>
              </a:rPr>
              <a:t>Получить практические навыки работы с ПО;</a:t>
            </a:r>
          </a:p>
          <a:p>
            <a:pPr indent="540000">
              <a:lnSpc>
                <a:spcPct val="200000"/>
              </a:lnSpc>
              <a:buClr>
                <a:schemeClr val="accent6"/>
              </a:buClr>
            </a:pPr>
            <a:r>
              <a:rPr lang="ru-RU" sz="2000" dirty="0">
                <a:solidFill>
                  <a:srgbClr val="363D50"/>
                </a:solidFill>
                <a:latin typeface="Sitka Small" panose="02000505000000020004" pitchFamily="2" charset="0"/>
              </a:rPr>
              <a:t>Изучить методы и инструменты сопровождения ПО;</a:t>
            </a:r>
          </a:p>
          <a:p>
            <a:pPr indent="540000">
              <a:lnSpc>
                <a:spcPct val="200000"/>
              </a:lnSpc>
              <a:buClr>
                <a:schemeClr val="accent6"/>
              </a:buClr>
            </a:pPr>
            <a:r>
              <a:rPr lang="ru-RU" sz="2000" dirty="0">
                <a:solidFill>
                  <a:srgbClr val="363D50"/>
                </a:solidFill>
                <a:latin typeface="Sitka Small" panose="02000505000000020004" pitchFamily="2" charset="0"/>
              </a:rPr>
              <a:t>Приобрести знания по диагностике и устранению ошибок в ПО.</a:t>
            </a:r>
          </a:p>
          <a:p>
            <a:pPr>
              <a:lnSpc>
                <a:spcPct val="200000"/>
              </a:lnSpc>
              <a:buClr>
                <a:schemeClr val="accent6"/>
              </a:buClr>
            </a:pPr>
            <a:r>
              <a:rPr lang="ru-RU" sz="2000" dirty="0">
                <a:solidFill>
                  <a:srgbClr val="363D50"/>
                </a:solidFill>
                <a:latin typeface="Sitka Small" panose="02000505000000020004" pitchFamily="2" charset="0"/>
              </a:rPr>
              <a:t>Задачи:</a:t>
            </a:r>
          </a:p>
          <a:p>
            <a:pPr indent="540000">
              <a:lnSpc>
                <a:spcPct val="200000"/>
              </a:lnSpc>
              <a:buClr>
                <a:schemeClr val="accent6"/>
              </a:buClr>
            </a:pPr>
            <a:r>
              <a:rPr lang="ru-RU" sz="2000" dirty="0">
                <a:solidFill>
                  <a:srgbClr val="363D50"/>
                </a:solidFill>
                <a:latin typeface="Sitka Small" panose="02000505000000020004" pitchFamily="2" charset="0"/>
              </a:rPr>
              <a:t>Изучение документации по  программному продукту.</a:t>
            </a:r>
          </a:p>
          <a:p>
            <a:pPr indent="540000">
              <a:lnSpc>
                <a:spcPct val="200000"/>
              </a:lnSpc>
              <a:buClr>
                <a:schemeClr val="accent6"/>
              </a:buClr>
            </a:pPr>
            <a:r>
              <a:rPr lang="ru-RU" sz="2000" dirty="0">
                <a:solidFill>
                  <a:srgbClr val="363D50"/>
                </a:solidFill>
                <a:latin typeface="Sitka Small" panose="02000505000000020004" pitchFamily="2" charset="0"/>
              </a:rPr>
              <a:t>Установка и настройка ПО.</a:t>
            </a:r>
          </a:p>
          <a:p>
            <a:pPr indent="540000">
              <a:lnSpc>
                <a:spcPct val="200000"/>
              </a:lnSpc>
              <a:buClr>
                <a:schemeClr val="accent6"/>
              </a:buClr>
            </a:pPr>
            <a:r>
              <a:rPr lang="ru-RU" sz="2000" dirty="0">
                <a:solidFill>
                  <a:srgbClr val="363D50"/>
                </a:solidFill>
                <a:latin typeface="Sitka Small" panose="02000505000000020004" pitchFamily="2" charset="0"/>
              </a:rPr>
              <a:t>Обеспечение внедрения и поддержки ПО.</a:t>
            </a:r>
          </a:p>
          <a:p>
            <a:pPr indent="540000">
              <a:lnSpc>
                <a:spcPct val="200000"/>
              </a:lnSpc>
              <a:buClr>
                <a:schemeClr val="accent6"/>
              </a:buClr>
            </a:pPr>
            <a:r>
              <a:rPr lang="ru-RU" sz="2000" dirty="0">
                <a:solidFill>
                  <a:srgbClr val="363D50"/>
                </a:solidFill>
                <a:latin typeface="Sitka Small" panose="02000505000000020004" pitchFamily="2" charset="0"/>
              </a:rPr>
              <a:t>Решение проблем совместимости</a:t>
            </a:r>
          </a:p>
          <a:p>
            <a:pPr indent="540000">
              <a:lnSpc>
                <a:spcPct val="200000"/>
              </a:lnSpc>
              <a:buClr>
                <a:schemeClr val="accent6"/>
              </a:buClr>
            </a:pPr>
            <a:r>
              <a:rPr lang="ru-RU" sz="2000" dirty="0">
                <a:solidFill>
                  <a:srgbClr val="363D50"/>
                </a:solidFill>
                <a:latin typeface="Sitka Small" panose="02000505000000020004" pitchFamily="2" charset="0"/>
              </a:rPr>
              <a:t>Поиск методов и средств защиты </a:t>
            </a:r>
            <a:r>
              <a:rPr lang="ru-RU" sz="2000" dirty="0">
                <a:solidFill>
                  <a:srgbClr val="40495F"/>
                </a:solidFill>
                <a:latin typeface="Sitka Small" panose="02000505000000020004" pitchFamily="2" charset="0"/>
              </a:rPr>
              <a:t>ПО.</a:t>
            </a:r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3891AE6E-246A-88B9-D636-8AC16F3B0C5B}"/>
              </a:ext>
            </a:extLst>
          </p:cNvPr>
          <p:cNvSpPr/>
          <p:nvPr/>
        </p:nvSpPr>
        <p:spPr>
          <a:xfrm>
            <a:off x="891336" y="763851"/>
            <a:ext cx="269709" cy="262844"/>
          </a:xfrm>
          <a:custGeom>
            <a:avLst/>
            <a:gdLst>
              <a:gd name="connsiteX0" fmla="*/ 0 w 269709"/>
              <a:gd name="connsiteY0" fmla="*/ 131422 h 262844"/>
              <a:gd name="connsiteX1" fmla="*/ 134855 w 269709"/>
              <a:gd name="connsiteY1" fmla="*/ 0 h 262844"/>
              <a:gd name="connsiteX2" fmla="*/ 269710 w 269709"/>
              <a:gd name="connsiteY2" fmla="*/ 131422 h 262844"/>
              <a:gd name="connsiteX3" fmla="*/ 134855 w 269709"/>
              <a:gd name="connsiteY3" fmla="*/ 262844 h 262844"/>
              <a:gd name="connsiteX4" fmla="*/ 0 w 269709"/>
              <a:gd name="connsiteY4" fmla="*/ 131422 h 2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709" h="262844" fill="none" extrusionOk="0">
                <a:moveTo>
                  <a:pt x="0" y="131422"/>
                </a:moveTo>
                <a:cubicBezTo>
                  <a:pt x="6611" y="64365"/>
                  <a:pt x="56959" y="-4286"/>
                  <a:pt x="134855" y="0"/>
                </a:cubicBezTo>
                <a:cubicBezTo>
                  <a:pt x="207065" y="142"/>
                  <a:pt x="267486" y="67826"/>
                  <a:pt x="269710" y="131422"/>
                </a:cubicBezTo>
                <a:cubicBezTo>
                  <a:pt x="269738" y="195605"/>
                  <a:pt x="205145" y="264277"/>
                  <a:pt x="134855" y="262844"/>
                </a:cubicBezTo>
                <a:cubicBezTo>
                  <a:pt x="57333" y="258905"/>
                  <a:pt x="11060" y="197801"/>
                  <a:pt x="0" y="131422"/>
                </a:cubicBezTo>
                <a:close/>
              </a:path>
              <a:path w="269709" h="262844" stroke="0" extrusionOk="0">
                <a:moveTo>
                  <a:pt x="0" y="131422"/>
                </a:moveTo>
                <a:cubicBezTo>
                  <a:pt x="-1104" y="56803"/>
                  <a:pt x="71836" y="-5110"/>
                  <a:pt x="134855" y="0"/>
                </a:cubicBezTo>
                <a:cubicBezTo>
                  <a:pt x="210220" y="1880"/>
                  <a:pt x="264653" y="61198"/>
                  <a:pt x="269710" y="131422"/>
                </a:cubicBezTo>
                <a:cubicBezTo>
                  <a:pt x="258548" y="194318"/>
                  <a:pt x="211082" y="262194"/>
                  <a:pt x="134855" y="262844"/>
                </a:cubicBezTo>
                <a:cubicBezTo>
                  <a:pt x="50375" y="252419"/>
                  <a:pt x="9659" y="211323"/>
                  <a:pt x="0" y="131422"/>
                </a:cubicBezTo>
                <a:close/>
              </a:path>
            </a:pathLst>
          </a:custGeom>
          <a:solidFill>
            <a:srgbClr val="FAD68E"/>
          </a:solidFill>
          <a:ln w="57150">
            <a:solidFill>
              <a:srgbClr val="FBE0AB"/>
            </a:solidFill>
            <a:extLst>
              <a:ext uri="{C807C97D-BFC1-408E-A445-0C87EB9F89A2}">
                <ask:lineSketchStyleProps xmlns:ask="http://schemas.microsoft.com/office/drawing/2018/sketchyshapes" sd="3978248048">
                  <a:prstGeom prst="flowChartConnector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AB7F8058-A449-C99D-2F00-ADD76D51D916}"/>
              </a:ext>
            </a:extLst>
          </p:cNvPr>
          <p:cNvCxnSpPr/>
          <p:nvPr/>
        </p:nvCxnSpPr>
        <p:spPr>
          <a:xfrm>
            <a:off x="1026695" y="1022684"/>
            <a:ext cx="0" cy="5309937"/>
          </a:xfrm>
          <a:prstGeom prst="line">
            <a:avLst/>
          </a:prstGeom>
          <a:ln w="38100">
            <a:solidFill>
              <a:srgbClr val="FAD6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Блок-схема: узел 20">
            <a:extLst>
              <a:ext uri="{FF2B5EF4-FFF2-40B4-BE49-F238E27FC236}">
                <a16:creationId xmlns:a16="http://schemas.microsoft.com/office/drawing/2014/main" id="{F10B8B5A-F404-A58C-7BDC-73082F123BFD}"/>
              </a:ext>
            </a:extLst>
          </p:cNvPr>
          <p:cNvSpPr/>
          <p:nvPr/>
        </p:nvSpPr>
        <p:spPr>
          <a:xfrm>
            <a:off x="891336" y="1317304"/>
            <a:ext cx="269709" cy="262844"/>
          </a:xfrm>
          <a:custGeom>
            <a:avLst/>
            <a:gdLst>
              <a:gd name="connsiteX0" fmla="*/ 0 w 269709"/>
              <a:gd name="connsiteY0" fmla="*/ 131422 h 262844"/>
              <a:gd name="connsiteX1" fmla="*/ 134855 w 269709"/>
              <a:gd name="connsiteY1" fmla="*/ 0 h 262844"/>
              <a:gd name="connsiteX2" fmla="*/ 269710 w 269709"/>
              <a:gd name="connsiteY2" fmla="*/ 131422 h 262844"/>
              <a:gd name="connsiteX3" fmla="*/ 134855 w 269709"/>
              <a:gd name="connsiteY3" fmla="*/ 262844 h 262844"/>
              <a:gd name="connsiteX4" fmla="*/ 0 w 269709"/>
              <a:gd name="connsiteY4" fmla="*/ 131422 h 2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709" h="262844" fill="none" extrusionOk="0">
                <a:moveTo>
                  <a:pt x="0" y="131422"/>
                </a:moveTo>
                <a:cubicBezTo>
                  <a:pt x="6611" y="64365"/>
                  <a:pt x="56959" y="-4286"/>
                  <a:pt x="134855" y="0"/>
                </a:cubicBezTo>
                <a:cubicBezTo>
                  <a:pt x="207065" y="142"/>
                  <a:pt x="267486" y="67826"/>
                  <a:pt x="269710" y="131422"/>
                </a:cubicBezTo>
                <a:cubicBezTo>
                  <a:pt x="269738" y="195605"/>
                  <a:pt x="205145" y="264277"/>
                  <a:pt x="134855" y="262844"/>
                </a:cubicBezTo>
                <a:cubicBezTo>
                  <a:pt x="57333" y="258905"/>
                  <a:pt x="11060" y="197801"/>
                  <a:pt x="0" y="131422"/>
                </a:cubicBezTo>
                <a:close/>
              </a:path>
              <a:path w="269709" h="262844" stroke="0" extrusionOk="0">
                <a:moveTo>
                  <a:pt x="0" y="131422"/>
                </a:moveTo>
                <a:cubicBezTo>
                  <a:pt x="-1104" y="56803"/>
                  <a:pt x="71836" y="-5110"/>
                  <a:pt x="134855" y="0"/>
                </a:cubicBezTo>
                <a:cubicBezTo>
                  <a:pt x="210220" y="1880"/>
                  <a:pt x="264653" y="61198"/>
                  <a:pt x="269710" y="131422"/>
                </a:cubicBezTo>
                <a:cubicBezTo>
                  <a:pt x="258548" y="194318"/>
                  <a:pt x="211082" y="262194"/>
                  <a:pt x="134855" y="262844"/>
                </a:cubicBezTo>
                <a:cubicBezTo>
                  <a:pt x="50375" y="252419"/>
                  <a:pt x="9659" y="211323"/>
                  <a:pt x="0" y="131422"/>
                </a:cubicBezTo>
                <a:close/>
              </a:path>
            </a:pathLst>
          </a:custGeom>
          <a:solidFill>
            <a:srgbClr val="FAD68E"/>
          </a:solidFill>
          <a:ln w="57150">
            <a:solidFill>
              <a:srgbClr val="FBE0AB"/>
            </a:solidFill>
            <a:extLst>
              <a:ext uri="{C807C97D-BFC1-408E-A445-0C87EB9F89A2}">
                <ask:lineSketchStyleProps xmlns:ask="http://schemas.microsoft.com/office/drawing/2018/sketchyshapes" sd="3978248048">
                  <a:prstGeom prst="flowChartConnector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Блок-схема: узел 21">
            <a:extLst>
              <a:ext uri="{FF2B5EF4-FFF2-40B4-BE49-F238E27FC236}">
                <a16:creationId xmlns:a16="http://schemas.microsoft.com/office/drawing/2014/main" id="{BF3193B3-81B2-FAC8-8235-6CDD4323FCED}"/>
              </a:ext>
            </a:extLst>
          </p:cNvPr>
          <p:cNvSpPr/>
          <p:nvPr/>
        </p:nvSpPr>
        <p:spPr>
          <a:xfrm>
            <a:off x="891334" y="1942946"/>
            <a:ext cx="269709" cy="262844"/>
          </a:xfrm>
          <a:custGeom>
            <a:avLst/>
            <a:gdLst>
              <a:gd name="connsiteX0" fmla="*/ 0 w 269709"/>
              <a:gd name="connsiteY0" fmla="*/ 131422 h 262844"/>
              <a:gd name="connsiteX1" fmla="*/ 134855 w 269709"/>
              <a:gd name="connsiteY1" fmla="*/ 0 h 262844"/>
              <a:gd name="connsiteX2" fmla="*/ 269710 w 269709"/>
              <a:gd name="connsiteY2" fmla="*/ 131422 h 262844"/>
              <a:gd name="connsiteX3" fmla="*/ 134855 w 269709"/>
              <a:gd name="connsiteY3" fmla="*/ 262844 h 262844"/>
              <a:gd name="connsiteX4" fmla="*/ 0 w 269709"/>
              <a:gd name="connsiteY4" fmla="*/ 131422 h 2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709" h="262844" fill="none" extrusionOk="0">
                <a:moveTo>
                  <a:pt x="0" y="131422"/>
                </a:moveTo>
                <a:cubicBezTo>
                  <a:pt x="6611" y="64365"/>
                  <a:pt x="56959" y="-4286"/>
                  <a:pt x="134855" y="0"/>
                </a:cubicBezTo>
                <a:cubicBezTo>
                  <a:pt x="207065" y="142"/>
                  <a:pt x="267486" y="67826"/>
                  <a:pt x="269710" y="131422"/>
                </a:cubicBezTo>
                <a:cubicBezTo>
                  <a:pt x="269738" y="195605"/>
                  <a:pt x="205145" y="264277"/>
                  <a:pt x="134855" y="262844"/>
                </a:cubicBezTo>
                <a:cubicBezTo>
                  <a:pt x="57333" y="258905"/>
                  <a:pt x="11060" y="197801"/>
                  <a:pt x="0" y="131422"/>
                </a:cubicBezTo>
                <a:close/>
              </a:path>
              <a:path w="269709" h="262844" stroke="0" extrusionOk="0">
                <a:moveTo>
                  <a:pt x="0" y="131422"/>
                </a:moveTo>
                <a:cubicBezTo>
                  <a:pt x="-1104" y="56803"/>
                  <a:pt x="71836" y="-5110"/>
                  <a:pt x="134855" y="0"/>
                </a:cubicBezTo>
                <a:cubicBezTo>
                  <a:pt x="210220" y="1880"/>
                  <a:pt x="264653" y="61198"/>
                  <a:pt x="269710" y="131422"/>
                </a:cubicBezTo>
                <a:cubicBezTo>
                  <a:pt x="258548" y="194318"/>
                  <a:pt x="211082" y="262194"/>
                  <a:pt x="134855" y="262844"/>
                </a:cubicBezTo>
                <a:cubicBezTo>
                  <a:pt x="50375" y="252419"/>
                  <a:pt x="9659" y="211323"/>
                  <a:pt x="0" y="131422"/>
                </a:cubicBezTo>
                <a:close/>
              </a:path>
            </a:pathLst>
          </a:custGeom>
          <a:solidFill>
            <a:srgbClr val="FAD68E"/>
          </a:solidFill>
          <a:ln w="57150">
            <a:solidFill>
              <a:srgbClr val="FBE0AB"/>
            </a:solidFill>
            <a:extLst>
              <a:ext uri="{C807C97D-BFC1-408E-A445-0C87EB9F89A2}">
                <ask:lineSketchStyleProps xmlns:ask="http://schemas.microsoft.com/office/drawing/2018/sketchyshapes" sd="3978248048">
                  <a:prstGeom prst="flowChartConnector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Блок-схема: узел 22">
            <a:extLst>
              <a:ext uri="{FF2B5EF4-FFF2-40B4-BE49-F238E27FC236}">
                <a16:creationId xmlns:a16="http://schemas.microsoft.com/office/drawing/2014/main" id="{FA9B078E-3238-7943-48A0-14B07E65DD97}"/>
              </a:ext>
            </a:extLst>
          </p:cNvPr>
          <p:cNvSpPr/>
          <p:nvPr/>
        </p:nvSpPr>
        <p:spPr>
          <a:xfrm>
            <a:off x="891335" y="2568589"/>
            <a:ext cx="269709" cy="262844"/>
          </a:xfrm>
          <a:custGeom>
            <a:avLst/>
            <a:gdLst>
              <a:gd name="connsiteX0" fmla="*/ 0 w 269709"/>
              <a:gd name="connsiteY0" fmla="*/ 131422 h 262844"/>
              <a:gd name="connsiteX1" fmla="*/ 134855 w 269709"/>
              <a:gd name="connsiteY1" fmla="*/ 0 h 262844"/>
              <a:gd name="connsiteX2" fmla="*/ 269710 w 269709"/>
              <a:gd name="connsiteY2" fmla="*/ 131422 h 262844"/>
              <a:gd name="connsiteX3" fmla="*/ 134855 w 269709"/>
              <a:gd name="connsiteY3" fmla="*/ 262844 h 262844"/>
              <a:gd name="connsiteX4" fmla="*/ 0 w 269709"/>
              <a:gd name="connsiteY4" fmla="*/ 131422 h 2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709" h="262844" fill="none" extrusionOk="0">
                <a:moveTo>
                  <a:pt x="0" y="131422"/>
                </a:moveTo>
                <a:cubicBezTo>
                  <a:pt x="6611" y="64365"/>
                  <a:pt x="56959" y="-4286"/>
                  <a:pt x="134855" y="0"/>
                </a:cubicBezTo>
                <a:cubicBezTo>
                  <a:pt x="207065" y="142"/>
                  <a:pt x="267486" y="67826"/>
                  <a:pt x="269710" y="131422"/>
                </a:cubicBezTo>
                <a:cubicBezTo>
                  <a:pt x="269738" y="195605"/>
                  <a:pt x="205145" y="264277"/>
                  <a:pt x="134855" y="262844"/>
                </a:cubicBezTo>
                <a:cubicBezTo>
                  <a:pt x="57333" y="258905"/>
                  <a:pt x="11060" y="197801"/>
                  <a:pt x="0" y="131422"/>
                </a:cubicBezTo>
                <a:close/>
              </a:path>
              <a:path w="269709" h="262844" stroke="0" extrusionOk="0">
                <a:moveTo>
                  <a:pt x="0" y="131422"/>
                </a:moveTo>
                <a:cubicBezTo>
                  <a:pt x="-1104" y="56803"/>
                  <a:pt x="71836" y="-5110"/>
                  <a:pt x="134855" y="0"/>
                </a:cubicBezTo>
                <a:cubicBezTo>
                  <a:pt x="210220" y="1880"/>
                  <a:pt x="264653" y="61198"/>
                  <a:pt x="269710" y="131422"/>
                </a:cubicBezTo>
                <a:cubicBezTo>
                  <a:pt x="258548" y="194318"/>
                  <a:pt x="211082" y="262194"/>
                  <a:pt x="134855" y="262844"/>
                </a:cubicBezTo>
                <a:cubicBezTo>
                  <a:pt x="50375" y="252419"/>
                  <a:pt x="9659" y="211323"/>
                  <a:pt x="0" y="131422"/>
                </a:cubicBezTo>
                <a:close/>
              </a:path>
            </a:pathLst>
          </a:custGeom>
          <a:solidFill>
            <a:srgbClr val="FAD68E"/>
          </a:solidFill>
          <a:ln w="57150">
            <a:solidFill>
              <a:srgbClr val="FBE0AB"/>
            </a:solidFill>
            <a:extLst>
              <a:ext uri="{C807C97D-BFC1-408E-A445-0C87EB9F89A2}">
                <ask:lineSketchStyleProps xmlns:ask="http://schemas.microsoft.com/office/drawing/2018/sketchyshapes" sd="3978248048">
                  <a:prstGeom prst="flowChartConnector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Блок-схема: узел 23">
            <a:extLst>
              <a:ext uri="{FF2B5EF4-FFF2-40B4-BE49-F238E27FC236}">
                <a16:creationId xmlns:a16="http://schemas.microsoft.com/office/drawing/2014/main" id="{72580FF6-3E33-11C9-705B-7AA8F838E43C}"/>
              </a:ext>
            </a:extLst>
          </p:cNvPr>
          <p:cNvSpPr/>
          <p:nvPr/>
        </p:nvSpPr>
        <p:spPr>
          <a:xfrm>
            <a:off x="881304" y="3194231"/>
            <a:ext cx="269709" cy="262844"/>
          </a:xfrm>
          <a:custGeom>
            <a:avLst/>
            <a:gdLst>
              <a:gd name="connsiteX0" fmla="*/ 0 w 269709"/>
              <a:gd name="connsiteY0" fmla="*/ 131422 h 262844"/>
              <a:gd name="connsiteX1" fmla="*/ 134855 w 269709"/>
              <a:gd name="connsiteY1" fmla="*/ 0 h 262844"/>
              <a:gd name="connsiteX2" fmla="*/ 269710 w 269709"/>
              <a:gd name="connsiteY2" fmla="*/ 131422 h 262844"/>
              <a:gd name="connsiteX3" fmla="*/ 134855 w 269709"/>
              <a:gd name="connsiteY3" fmla="*/ 262844 h 262844"/>
              <a:gd name="connsiteX4" fmla="*/ 0 w 269709"/>
              <a:gd name="connsiteY4" fmla="*/ 131422 h 2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709" h="262844" fill="none" extrusionOk="0">
                <a:moveTo>
                  <a:pt x="0" y="131422"/>
                </a:moveTo>
                <a:cubicBezTo>
                  <a:pt x="6611" y="64365"/>
                  <a:pt x="56959" y="-4286"/>
                  <a:pt x="134855" y="0"/>
                </a:cubicBezTo>
                <a:cubicBezTo>
                  <a:pt x="207065" y="142"/>
                  <a:pt x="267486" y="67826"/>
                  <a:pt x="269710" y="131422"/>
                </a:cubicBezTo>
                <a:cubicBezTo>
                  <a:pt x="269738" y="195605"/>
                  <a:pt x="205145" y="264277"/>
                  <a:pt x="134855" y="262844"/>
                </a:cubicBezTo>
                <a:cubicBezTo>
                  <a:pt x="57333" y="258905"/>
                  <a:pt x="11060" y="197801"/>
                  <a:pt x="0" y="131422"/>
                </a:cubicBezTo>
                <a:close/>
              </a:path>
              <a:path w="269709" h="262844" stroke="0" extrusionOk="0">
                <a:moveTo>
                  <a:pt x="0" y="131422"/>
                </a:moveTo>
                <a:cubicBezTo>
                  <a:pt x="-1104" y="56803"/>
                  <a:pt x="71836" y="-5110"/>
                  <a:pt x="134855" y="0"/>
                </a:cubicBezTo>
                <a:cubicBezTo>
                  <a:pt x="210220" y="1880"/>
                  <a:pt x="264653" y="61198"/>
                  <a:pt x="269710" y="131422"/>
                </a:cubicBezTo>
                <a:cubicBezTo>
                  <a:pt x="258548" y="194318"/>
                  <a:pt x="211082" y="262194"/>
                  <a:pt x="134855" y="262844"/>
                </a:cubicBezTo>
                <a:cubicBezTo>
                  <a:pt x="50375" y="252419"/>
                  <a:pt x="9659" y="211323"/>
                  <a:pt x="0" y="131422"/>
                </a:cubicBezTo>
                <a:close/>
              </a:path>
            </a:pathLst>
          </a:custGeom>
          <a:solidFill>
            <a:srgbClr val="FAD68E"/>
          </a:solidFill>
          <a:ln w="57150">
            <a:solidFill>
              <a:srgbClr val="FBE0AB"/>
            </a:solidFill>
            <a:extLst>
              <a:ext uri="{C807C97D-BFC1-408E-A445-0C87EB9F89A2}">
                <ask:lineSketchStyleProps xmlns:ask="http://schemas.microsoft.com/office/drawing/2018/sketchyshapes" sd="3978248048">
                  <a:prstGeom prst="flowChartConnector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Блок-схема: узел 24">
            <a:extLst>
              <a:ext uri="{FF2B5EF4-FFF2-40B4-BE49-F238E27FC236}">
                <a16:creationId xmlns:a16="http://schemas.microsoft.com/office/drawing/2014/main" id="{C97C6C4A-DE66-B830-1A1B-85BECFD159DC}"/>
              </a:ext>
            </a:extLst>
          </p:cNvPr>
          <p:cNvSpPr/>
          <p:nvPr/>
        </p:nvSpPr>
        <p:spPr>
          <a:xfrm>
            <a:off x="891334" y="3776685"/>
            <a:ext cx="269709" cy="262844"/>
          </a:xfrm>
          <a:custGeom>
            <a:avLst/>
            <a:gdLst>
              <a:gd name="connsiteX0" fmla="*/ 0 w 269709"/>
              <a:gd name="connsiteY0" fmla="*/ 131422 h 262844"/>
              <a:gd name="connsiteX1" fmla="*/ 134855 w 269709"/>
              <a:gd name="connsiteY1" fmla="*/ 0 h 262844"/>
              <a:gd name="connsiteX2" fmla="*/ 269710 w 269709"/>
              <a:gd name="connsiteY2" fmla="*/ 131422 h 262844"/>
              <a:gd name="connsiteX3" fmla="*/ 134855 w 269709"/>
              <a:gd name="connsiteY3" fmla="*/ 262844 h 262844"/>
              <a:gd name="connsiteX4" fmla="*/ 0 w 269709"/>
              <a:gd name="connsiteY4" fmla="*/ 131422 h 2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709" h="262844" fill="none" extrusionOk="0">
                <a:moveTo>
                  <a:pt x="0" y="131422"/>
                </a:moveTo>
                <a:cubicBezTo>
                  <a:pt x="6611" y="64365"/>
                  <a:pt x="56959" y="-4286"/>
                  <a:pt x="134855" y="0"/>
                </a:cubicBezTo>
                <a:cubicBezTo>
                  <a:pt x="207065" y="142"/>
                  <a:pt x="267486" y="67826"/>
                  <a:pt x="269710" y="131422"/>
                </a:cubicBezTo>
                <a:cubicBezTo>
                  <a:pt x="269738" y="195605"/>
                  <a:pt x="205145" y="264277"/>
                  <a:pt x="134855" y="262844"/>
                </a:cubicBezTo>
                <a:cubicBezTo>
                  <a:pt x="57333" y="258905"/>
                  <a:pt x="11060" y="197801"/>
                  <a:pt x="0" y="131422"/>
                </a:cubicBezTo>
                <a:close/>
              </a:path>
              <a:path w="269709" h="262844" stroke="0" extrusionOk="0">
                <a:moveTo>
                  <a:pt x="0" y="131422"/>
                </a:moveTo>
                <a:cubicBezTo>
                  <a:pt x="-1104" y="56803"/>
                  <a:pt x="71836" y="-5110"/>
                  <a:pt x="134855" y="0"/>
                </a:cubicBezTo>
                <a:cubicBezTo>
                  <a:pt x="210220" y="1880"/>
                  <a:pt x="264653" y="61198"/>
                  <a:pt x="269710" y="131422"/>
                </a:cubicBezTo>
                <a:cubicBezTo>
                  <a:pt x="258548" y="194318"/>
                  <a:pt x="211082" y="262194"/>
                  <a:pt x="134855" y="262844"/>
                </a:cubicBezTo>
                <a:cubicBezTo>
                  <a:pt x="50375" y="252419"/>
                  <a:pt x="9659" y="211323"/>
                  <a:pt x="0" y="131422"/>
                </a:cubicBezTo>
                <a:close/>
              </a:path>
            </a:pathLst>
          </a:custGeom>
          <a:solidFill>
            <a:srgbClr val="FAD68E"/>
          </a:solidFill>
          <a:ln w="57150">
            <a:solidFill>
              <a:srgbClr val="FBE0AB"/>
            </a:solidFill>
            <a:extLst>
              <a:ext uri="{C807C97D-BFC1-408E-A445-0C87EB9F89A2}">
                <ask:lineSketchStyleProps xmlns:ask="http://schemas.microsoft.com/office/drawing/2018/sketchyshapes" sd="3978248048">
                  <a:prstGeom prst="flowChartConnector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Блок-схема: узел 25">
            <a:extLst>
              <a:ext uri="{FF2B5EF4-FFF2-40B4-BE49-F238E27FC236}">
                <a16:creationId xmlns:a16="http://schemas.microsoft.com/office/drawing/2014/main" id="{6A6FF477-0A2C-7E29-87E8-52037D637994}"/>
              </a:ext>
            </a:extLst>
          </p:cNvPr>
          <p:cNvSpPr/>
          <p:nvPr/>
        </p:nvSpPr>
        <p:spPr>
          <a:xfrm>
            <a:off x="891334" y="4402327"/>
            <a:ext cx="269709" cy="262844"/>
          </a:xfrm>
          <a:custGeom>
            <a:avLst/>
            <a:gdLst>
              <a:gd name="connsiteX0" fmla="*/ 0 w 269709"/>
              <a:gd name="connsiteY0" fmla="*/ 131422 h 262844"/>
              <a:gd name="connsiteX1" fmla="*/ 134855 w 269709"/>
              <a:gd name="connsiteY1" fmla="*/ 0 h 262844"/>
              <a:gd name="connsiteX2" fmla="*/ 269710 w 269709"/>
              <a:gd name="connsiteY2" fmla="*/ 131422 h 262844"/>
              <a:gd name="connsiteX3" fmla="*/ 134855 w 269709"/>
              <a:gd name="connsiteY3" fmla="*/ 262844 h 262844"/>
              <a:gd name="connsiteX4" fmla="*/ 0 w 269709"/>
              <a:gd name="connsiteY4" fmla="*/ 131422 h 2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709" h="262844" fill="none" extrusionOk="0">
                <a:moveTo>
                  <a:pt x="0" y="131422"/>
                </a:moveTo>
                <a:cubicBezTo>
                  <a:pt x="6611" y="64365"/>
                  <a:pt x="56959" y="-4286"/>
                  <a:pt x="134855" y="0"/>
                </a:cubicBezTo>
                <a:cubicBezTo>
                  <a:pt x="207065" y="142"/>
                  <a:pt x="267486" y="67826"/>
                  <a:pt x="269710" y="131422"/>
                </a:cubicBezTo>
                <a:cubicBezTo>
                  <a:pt x="269738" y="195605"/>
                  <a:pt x="205145" y="264277"/>
                  <a:pt x="134855" y="262844"/>
                </a:cubicBezTo>
                <a:cubicBezTo>
                  <a:pt x="57333" y="258905"/>
                  <a:pt x="11060" y="197801"/>
                  <a:pt x="0" y="131422"/>
                </a:cubicBezTo>
                <a:close/>
              </a:path>
              <a:path w="269709" h="262844" stroke="0" extrusionOk="0">
                <a:moveTo>
                  <a:pt x="0" y="131422"/>
                </a:moveTo>
                <a:cubicBezTo>
                  <a:pt x="-1104" y="56803"/>
                  <a:pt x="71836" y="-5110"/>
                  <a:pt x="134855" y="0"/>
                </a:cubicBezTo>
                <a:cubicBezTo>
                  <a:pt x="210220" y="1880"/>
                  <a:pt x="264653" y="61198"/>
                  <a:pt x="269710" y="131422"/>
                </a:cubicBezTo>
                <a:cubicBezTo>
                  <a:pt x="258548" y="194318"/>
                  <a:pt x="211082" y="262194"/>
                  <a:pt x="134855" y="262844"/>
                </a:cubicBezTo>
                <a:cubicBezTo>
                  <a:pt x="50375" y="252419"/>
                  <a:pt x="9659" y="211323"/>
                  <a:pt x="0" y="131422"/>
                </a:cubicBezTo>
                <a:close/>
              </a:path>
            </a:pathLst>
          </a:custGeom>
          <a:solidFill>
            <a:srgbClr val="FAD68E"/>
          </a:solidFill>
          <a:ln w="57150">
            <a:solidFill>
              <a:srgbClr val="FBE0AB"/>
            </a:solidFill>
            <a:extLst>
              <a:ext uri="{C807C97D-BFC1-408E-A445-0C87EB9F89A2}">
                <ask:lineSketchStyleProps xmlns:ask="http://schemas.microsoft.com/office/drawing/2018/sketchyshapes" sd="3978248048">
                  <a:prstGeom prst="flowChartConnector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Блок-схема: узел 26">
            <a:extLst>
              <a:ext uri="{FF2B5EF4-FFF2-40B4-BE49-F238E27FC236}">
                <a16:creationId xmlns:a16="http://schemas.microsoft.com/office/drawing/2014/main" id="{9E7F60C1-939C-E7F4-2BA4-97C28347841A}"/>
              </a:ext>
            </a:extLst>
          </p:cNvPr>
          <p:cNvSpPr/>
          <p:nvPr/>
        </p:nvSpPr>
        <p:spPr>
          <a:xfrm>
            <a:off x="881304" y="4984781"/>
            <a:ext cx="269709" cy="262844"/>
          </a:xfrm>
          <a:custGeom>
            <a:avLst/>
            <a:gdLst>
              <a:gd name="connsiteX0" fmla="*/ 0 w 269709"/>
              <a:gd name="connsiteY0" fmla="*/ 131422 h 262844"/>
              <a:gd name="connsiteX1" fmla="*/ 134855 w 269709"/>
              <a:gd name="connsiteY1" fmla="*/ 0 h 262844"/>
              <a:gd name="connsiteX2" fmla="*/ 269710 w 269709"/>
              <a:gd name="connsiteY2" fmla="*/ 131422 h 262844"/>
              <a:gd name="connsiteX3" fmla="*/ 134855 w 269709"/>
              <a:gd name="connsiteY3" fmla="*/ 262844 h 262844"/>
              <a:gd name="connsiteX4" fmla="*/ 0 w 269709"/>
              <a:gd name="connsiteY4" fmla="*/ 131422 h 2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709" h="262844" fill="none" extrusionOk="0">
                <a:moveTo>
                  <a:pt x="0" y="131422"/>
                </a:moveTo>
                <a:cubicBezTo>
                  <a:pt x="6611" y="64365"/>
                  <a:pt x="56959" y="-4286"/>
                  <a:pt x="134855" y="0"/>
                </a:cubicBezTo>
                <a:cubicBezTo>
                  <a:pt x="207065" y="142"/>
                  <a:pt x="267486" y="67826"/>
                  <a:pt x="269710" y="131422"/>
                </a:cubicBezTo>
                <a:cubicBezTo>
                  <a:pt x="269738" y="195605"/>
                  <a:pt x="205145" y="264277"/>
                  <a:pt x="134855" y="262844"/>
                </a:cubicBezTo>
                <a:cubicBezTo>
                  <a:pt x="57333" y="258905"/>
                  <a:pt x="11060" y="197801"/>
                  <a:pt x="0" y="131422"/>
                </a:cubicBezTo>
                <a:close/>
              </a:path>
              <a:path w="269709" h="262844" stroke="0" extrusionOk="0">
                <a:moveTo>
                  <a:pt x="0" y="131422"/>
                </a:moveTo>
                <a:cubicBezTo>
                  <a:pt x="-1104" y="56803"/>
                  <a:pt x="71836" y="-5110"/>
                  <a:pt x="134855" y="0"/>
                </a:cubicBezTo>
                <a:cubicBezTo>
                  <a:pt x="210220" y="1880"/>
                  <a:pt x="264653" y="61198"/>
                  <a:pt x="269710" y="131422"/>
                </a:cubicBezTo>
                <a:cubicBezTo>
                  <a:pt x="258548" y="194318"/>
                  <a:pt x="211082" y="262194"/>
                  <a:pt x="134855" y="262844"/>
                </a:cubicBezTo>
                <a:cubicBezTo>
                  <a:pt x="50375" y="252419"/>
                  <a:pt x="9659" y="211323"/>
                  <a:pt x="0" y="131422"/>
                </a:cubicBezTo>
                <a:close/>
              </a:path>
            </a:pathLst>
          </a:custGeom>
          <a:solidFill>
            <a:srgbClr val="FAD68E"/>
          </a:solidFill>
          <a:ln w="57150">
            <a:solidFill>
              <a:srgbClr val="FBE0AB"/>
            </a:solidFill>
            <a:extLst>
              <a:ext uri="{C807C97D-BFC1-408E-A445-0C87EB9F89A2}">
                <ask:lineSketchStyleProps xmlns:ask="http://schemas.microsoft.com/office/drawing/2018/sketchyshapes" sd="3978248048">
                  <a:prstGeom prst="flowChartConnector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Блок-схема: узел 27">
            <a:extLst>
              <a:ext uri="{FF2B5EF4-FFF2-40B4-BE49-F238E27FC236}">
                <a16:creationId xmlns:a16="http://schemas.microsoft.com/office/drawing/2014/main" id="{7B5C28E2-800F-BC5A-EF73-1B9D86EFAD64}"/>
              </a:ext>
            </a:extLst>
          </p:cNvPr>
          <p:cNvSpPr/>
          <p:nvPr/>
        </p:nvSpPr>
        <p:spPr>
          <a:xfrm>
            <a:off x="881303" y="5610423"/>
            <a:ext cx="269709" cy="262844"/>
          </a:xfrm>
          <a:custGeom>
            <a:avLst/>
            <a:gdLst>
              <a:gd name="connsiteX0" fmla="*/ 0 w 269709"/>
              <a:gd name="connsiteY0" fmla="*/ 131422 h 262844"/>
              <a:gd name="connsiteX1" fmla="*/ 134855 w 269709"/>
              <a:gd name="connsiteY1" fmla="*/ 0 h 262844"/>
              <a:gd name="connsiteX2" fmla="*/ 269710 w 269709"/>
              <a:gd name="connsiteY2" fmla="*/ 131422 h 262844"/>
              <a:gd name="connsiteX3" fmla="*/ 134855 w 269709"/>
              <a:gd name="connsiteY3" fmla="*/ 262844 h 262844"/>
              <a:gd name="connsiteX4" fmla="*/ 0 w 269709"/>
              <a:gd name="connsiteY4" fmla="*/ 131422 h 2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709" h="262844" fill="none" extrusionOk="0">
                <a:moveTo>
                  <a:pt x="0" y="131422"/>
                </a:moveTo>
                <a:cubicBezTo>
                  <a:pt x="6611" y="64365"/>
                  <a:pt x="56959" y="-4286"/>
                  <a:pt x="134855" y="0"/>
                </a:cubicBezTo>
                <a:cubicBezTo>
                  <a:pt x="207065" y="142"/>
                  <a:pt x="267486" y="67826"/>
                  <a:pt x="269710" y="131422"/>
                </a:cubicBezTo>
                <a:cubicBezTo>
                  <a:pt x="269738" y="195605"/>
                  <a:pt x="205145" y="264277"/>
                  <a:pt x="134855" y="262844"/>
                </a:cubicBezTo>
                <a:cubicBezTo>
                  <a:pt x="57333" y="258905"/>
                  <a:pt x="11060" y="197801"/>
                  <a:pt x="0" y="131422"/>
                </a:cubicBezTo>
                <a:close/>
              </a:path>
              <a:path w="269709" h="262844" stroke="0" extrusionOk="0">
                <a:moveTo>
                  <a:pt x="0" y="131422"/>
                </a:moveTo>
                <a:cubicBezTo>
                  <a:pt x="-1104" y="56803"/>
                  <a:pt x="71836" y="-5110"/>
                  <a:pt x="134855" y="0"/>
                </a:cubicBezTo>
                <a:cubicBezTo>
                  <a:pt x="210220" y="1880"/>
                  <a:pt x="264653" y="61198"/>
                  <a:pt x="269710" y="131422"/>
                </a:cubicBezTo>
                <a:cubicBezTo>
                  <a:pt x="258548" y="194318"/>
                  <a:pt x="211082" y="262194"/>
                  <a:pt x="134855" y="262844"/>
                </a:cubicBezTo>
                <a:cubicBezTo>
                  <a:pt x="50375" y="252419"/>
                  <a:pt x="9659" y="211323"/>
                  <a:pt x="0" y="131422"/>
                </a:cubicBezTo>
                <a:close/>
              </a:path>
            </a:pathLst>
          </a:custGeom>
          <a:solidFill>
            <a:srgbClr val="FAD68E"/>
          </a:solidFill>
          <a:ln w="57150">
            <a:solidFill>
              <a:srgbClr val="FBE0AB"/>
            </a:solidFill>
            <a:extLst>
              <a:ext uri="{C807C97D-BFC1-408E-A445-0C87EB9F89A2}">
                <ask:lineSketchStyleProps xmlns:ask="http://schemas.microsoft.com/office/drawing/2018/sketchyshapes" sd="3978248048">
                  <a:prstGeom prst="flowChartConnector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Блок-схема: узел 28">
            <a:extLst>
              <a:ext uri="{FF2B5EF4-FFF2-40B4-BE49-F238E27FC236}">
                <a16:creationId xmlns:a16="http://schemas.microsoft.com/office/drawing/2014/main" id="{15F9D4C2-1BBC-F9AD-4A47-FCC295697B2E}"/>
              </a:ext>
            </a:extLst>
          </p:cNvPr>
          <p:cNvSpPr/>
          <p:nvPr/>
        </p:nvSpPr>
        <p:spPr>
          <a:xfrm>
            <a:off x="891334" y="6192877"/>
            <a:ext cx="269709" cy="262844"/>
          </a:xfrm>
          <a:custGeom>
            <a:avLst/>
            <a:gdLst>
              <a:gd name="connsiteX0" fmla="*/ 0 w 269709"/>
              <a:gd name="connsiteY0" fmla="*/ 131422 h 262844"/>
              <a:gd name="connsiteX1" fmla="*/ 134855 w 269709"/>
              <a:gd name="connsiteY1" fmla="*/ 0 h 262844"/>
              <a:gd name="connsiteX2" fmla="*/ 269710 w 269709"/>
              <a:gd name="connsiteY2" fmla="*/ 131422 h 262844"/>
              <a:gd name="connsiteX3" fmla="*/ 134855 w 269709"/>
              <a:gd name="connsiteY3" fmla="*/ 262844 h 262844"/>
              <a:gd name="connsiteX4" fmla="*/ 0 w 269709"/>
              <a:gd name="connsiteY4" fmla="*/ 131422 h 26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709" h="262844" fill="none" extrusionOk="0">
                <a:moveTo>
                  <a:pt x="0" y="131422"/>
                </a:moveTo>
                <a:cubicBezTo>
                  <a:pt x="6611" y="64365"/>
                  <a:pt x="56959" y="-4286"/>
                  <a:pt x="134855" y="0"/>
                </a:cubicBezTo>
                <a:cubicBezTo>
                  <a:pt x="207065" y="142"/>
                  <a:pt x="267486" y="67826"/>
                  <a:pt x="269710" y="131422"/>
                </a:cubicBezTo>
                <a:cubicBezTo>
                  <a:pt x="269738" y="195605"/>
                  <a:pt x="205145" y="264277"/>
                  <a:pt x="134855" y="262844"/>
                </a:cubicBezTo>
                <a:cubicBezTo>
                  <a:pt x="57333" y="258905"/>
                  <a:pt x="11060" y="197801"/>
                  <a:pt x="0" y="131422"/>
                </a:cubicBezTo>
                <a:close/>
              </a:path>
              <a:path w="269709" h="262844" stroke="0" extrusionOk="0">
                <a:moveTo>
                  <a:pt x="0" y="131422"/>
                </a:moveTo>
                <a:cubicBezTo>
                  <a:pt x="-1104" y="56803"/>
                  <a:pt x="71836" y="-5110"/>
                  <a:pt x="134855" y="0"/>
                </a:cubicBezTo>
                <a:cubicBezTo>
                  <a:pt x="210220" y="1880"/>
                  <a:pt x="264653" y="61198"/>
                  <a:pt x="269710" y="131422"/>
                </a:cubicBezTo>
                <a:cubicBezTo>
                  <a:pt x="258548" y="194318"/>
                  <a:pt x="211082" y="262194"/>
                  <a:pt x="134855" y="262844"/>
                </a:cubicBezTo>
                <a:cubicBezTo>
                  <a:pt x="50375" y="252419"/>
                  <a:pt x="9659" y="211323"/>
                  <a:pt x="0" y="131422"/>
                </a:cubicBezTo>
                <a:close/>
              </a:path>
            </a:pathLst>
          </a:custGeom>
          <a:solidFill>
            <a:srgbClr val="FAD68E"/>
          </a:solidFill>
          <a:ln w="57150">
            <a:solidFill>
              <a:srgbClr val="FBE0AB"/>
            </a:solidFill>
            <a:extLst>
              <a:ext uri="{C807C97D-BFC1-408E-A445-0C87EB9F89A2}">
                <ask:lineSketchStyleProps xmlns:ask="http://schemas.microsoft.com/office/drawing/2018/sketchyshapes" sd="3978248048">
                  <a:prstGeom prst="flowChartConnector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C134B195-D0F3-7520-5C5B-2F3D20437196}"/>
              </a:ext>
            </a:extLst>
          </p:cNvPr>
          <p:cNvSpPr/>
          <p:nvPr/>
        </p:nvSpPr>
        <p:spPr>
          <a:xfrm>
            <a:off x="859508" y="3171606"/>
            <a:ext cx="334374" cy="325863"/>
          </a:xfrm>
          <a:prstGeom prst="ellipse">
            <a:avLst/>
          </a:prstGeom>
          <a:solidFill>
            <a:srgbClr val="EBA26A"/>
          </a:solidFill>
          <a:ln>
            <a:solidFill>
              <a:srgbClr val="EBA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Блок-схема: узел 34">
            <a:extLst>
              <a:ext uri="{FF2B5EF4-FFF2-40B4-BE49-F238E27FC236}">
                <a16:creationId xmlns:a16="http://schemas.microsoft.com/office/drawing/2014/main" id="{2D4910E0-9E9E-F20B-57CC-8E47B63012C7}"/>
              </a:ext>
            </a:extLst>
          </p:cNvPr>
          <p:cNvSpPr/>
          <p:nvPr/>
        </p:nvSpPr>
        <p:spPr>
          <a:xfrm>
            <a:off x="2162679" y="720602"/>
            <a:ext cx="535402" cy="523220"/>
          </a:xfrm>
          <a:prstGeom prst="flowChartConnector">
            <a:avLst/>
          </a:prstGeom>
          <a:solidFill>
            <a:srgbClr val="FEFDF9"/>
          </a:solidFill>
          <a:ln>
            <a:solidFill>
              <a:srgbClr val="FEFD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Блок-схема: узел 35">
            <a:extLst>
              <a:ext uri="{FF2B5EF4-FFF2-40B4-BE49-F238E27FC236}">
                <a16:creationId xmlns:a16="http://schemas.microsoft.com/office/drawing/2014/main" id="{33CDC18E-8A72-3498-B96D-682FC01C3193}"/>
              </a:ext>
            </a:extLst>
          </p:cNvPr>
          <p:cNvSpPr/>
          <p:nvPr/>
        </p:nvSpPr>
        <p:spPr>
          <a:xfrm>
            <a:off x="2162679" y="3073662"/>
            <a:ext cx="535402" cy="523220"/>
          </a:xfrm>
          <a:prstGeom prst="flowChartConnector">
            <a:avLst/>
          </a:prstGeom>
          <a:solidFill>
            <a:srgbClr val="FEFDF9"/>
          </a:solidFill>
          <a:ln>
            <a:solidFill>
              <a:srgbClr val="FEFD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Блок-схема: узел 36">
            <a:extLst>
              <a:ext uri="{FF2B5EF4-FFF2-40B4-BE49-F238E27FC236}">
                <a16:creationId xmlns:a16="http://schemas.microsoft.com/office/drawing/2014/main" id="{F501257C-2F2A-D61C-3779-05BAF54C7674}"/>
              </a:ext>
            </a:extLst>
          </p:cNvPr>
          <p:cNvSpPr/>
          <p:nvPr/>
        </p:nvSpPr>
        <p:spPr>
          <a:xfrm>
            <a:off x="2172714" y="743798"/>
            <a:ext cx="468227" cy="457108"/>
          </a:xfrm>
          <a:prstGeom prst="flowChartConnector">
            <a:avLst/>
          </a:prstGeom>
          <a:solidFill>
            <a:srgbClr val="FBE0AB"/>
          </a:solidFill>
          <a:ln>
            <a:solidFill>
              <a:srgbClr val="FBE0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8" name="Блок-схема: узел 37">
            <a:extLst>
              <a:ext uri="{FF2B5EF4-FFF2-40B4-BE49-F238E27FC236}">
                <a16:creationId xmlns:a16="http://schemas.microsoft.com/office/drawing/2014/main" id="{0CE963B4-983F-80C5-A171-745198E4D2C2}"/>
              </a:ext>
            </a:extLst>
          </p:cNvPr>
          <p:cNvSpPr/>
          <p:nvPr/>
        </p:nvSpPr>
        <p:spPr>
          <a:xfrm>
            <a:off x="2196266" y="3106718"/>
            <a:ext cx="468227" cy="457108"/>
          </a:xfrm>
          <a:prstGeom prst="flowChartConnector">
            <a:avLst/>
          </a:prstGeom>
          <a:solidFill>
            <a:srgbClr val="FBE0AB"/>
          </a:solidFill>
          <a:ln>
            <a:solidFill>
              <a:srgbClr val="FBE0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786AB888-69DB-71DC-6812-5A0881966D42}"/>
              </a:ext>
            </a:extLst>
          </p:cNvPr>
          <p:cNvSpPr/>
          <p:nvPr/>
        </p:nvSpPr>
        <p:spPr>
          <a:xfrm>
            <a:off x="915999" y="3224044"/>
            <a:ext cx="220378" cy="214768"/>
          </a:xfrm>
          <a:prstGeom prst="ellipse">
            <a:avLst/>
          </a:prstGeom>
          <a:solidFill>
            <a:srgbClr val="40495F"/>
          </a:solidFill>
          <a:ln>
            <a:solidFill>
              <a:srgbClr val="4049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252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F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Облако 28">
            <a:extLst>
              <a:ext uri="{FF2B5EF4-FFF2-40B4-BE49-F238E27FC236}">
                <a16:creationId xmlns:a16="http://schemas.microsoft.com/office/drawing/2014/main" id="{0204FB71-626C-41C4-10D7-1119D3728F3B}"/>
              </a:ext>
            </a:extLst>
          </p:cNvPr>
          <p:cNvSpPr/>
          <p:nvPr/>
        </p:nvSpPr>
        <p:spPr>
          <a:xfrm rot="13973180">
            <a:off x="-765984" y="74438"/>
            <a:ext cx="10505542" cy="7924800"/>
          </a:xfrm>
          <a:prstGeom prst="cloud">
            <a:avLst/>
          </a:prstGeom>
          <a:solidFill>
            <a:srgbClr val="FBE0AB"/>
          </a:solidFill>
          <a:ln>
            <a:solidFill>
              <a:srgbClr val="FBE0AB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Рамка 1">
            <a:extLst>
              <a:ext uri="{FF2B5EF4-FFF2-40B4-BE49-F238E27FC236}">
                <a16:creationId xmlns:a16="http://schemas.microsoft.com/office/drawing/2014/main" id="{D37795E2-DD81-641F-C666-20AE88656BC7}"/>
              </a:ext>
            </a:extLst>
          </p:cNvPr>
          <p:cNvSpPr/>
          <p:nvPr/>
        </p:nvSpPr>
        <p:spPr>
          <a:xfrm>
            <a:off x="8704580" y="1014041"/>
            <a:ext cx="2732267" cy="3017184"/>
          </a:xfrm>
          <a:custGeom>
            <a:avLst/>
            <a:gdLst>
              <a:gd name="connsiteX0" fmla="*/ 0 w 2732267"/>
              <a:gd name="connsiteY0" fmla="*/ 0 h 3017184"/>
              <a:gd name="connsiteX1" fmla="*/ 628421 w 2732267"/>
              <a:gd name="connsiteY1" fmla="*/ 0 h 3017184"/>
              <a:gd name="connsiteX2" fmla="*/ 1311488 w 2732267"/>
              <a:gd name="connsiteY2" fmla="*/ 0 h 3017184"/>
              <a:gd name="connsiteX3" fmla="*/ 1967232 w 2732267"/>
              <a:gd name="connsiteY3" fmla="*/ 0 h 3017184"/>
              <a:gd name="connsiteX4" fmla="*/ 2732267 w 2732267"/>
              <a:gd name="connsiteY4" fmla="*/ 0 h 3017184"/>
              <a:gd name="connsiteX5" fmla="*/ 2732267 w 2732267"/>
              <a:gd name="connsiteY5" fmla="*/ 633609 h 3017184"/>
              <a:gd name="connsiteX6" fmla="*/ 2732267 w 2732267"/>
              <a:gd name="connsiteY6" fmla="*/ 1297389 h 3017184"/>
              <a:gd name="connsiteX7" fmla="*/ 2732267 w 2732267"/>
              <a:gd name="connsiteY7" fmla="*/ 1840482 h 3017184"/>
              <a:gd name="connsiteX8" fmla="*/ 2732267 w 2732267"/>
              <a:gd name="connsiteY8" fmla="*/ 2413747 h 3017184"/>
              <a:gd name="connsiteX9" fmla="*/ 2732267 w 2732267"/>
              <a:gd name="connsiteY9" fmla="*/ 3017184 h 3017184"/>
              <a:gd name="connsiteX10" fmla="*/ 2021878 w 2732267"/>
              <a:gd name="connsiteY10" fmla="*/ 3017184 h 3017184"/>
              <a:gd name="connsiteX11" fmla="*/ 1393456 w 2732267"/>
              <a:gd name="connsiteY11" fmla="*/ 3017184 h 3017184"/>
              <a:gd name="connsiteX12" fmla="*/ 792357 w 2732267"/>
              <a:gd name="connsiteY12" fmla="*/ 3017184 h 3017184"/>
              <a:gd name="connsiteX13" fmla="*/ 0 w 2732267"/>
              <a:gd name="connsiteY13" fmla="*/ 3017184 h 3017184"/>
              <a:gd name="connsiteX14" fmla="*/ 0 w 2732267"/>
              <a:gd name="connsiteY14" fmla="*/ 2443919 h 3017184"/>
              <a:gd name="connsiteX15" fmla="*/ 0 w 2732267"/>
              <a:gd name="connsiteY15" fmla="*/ 1870654 h 3017184"/>
              <a:gd name="connsiteX16" fmla="*/ 0 w 2732267"/>
              <a:gd name="connsiteY16" fmla="*/ 1327561 h 3017184"/>
              <a:gd name="connsiteX17" fmla="*/ 0 w 2732267"/>
              <a:gd name="connsiteY17" fmla="*/ 784468 h 3017184"/>
              <a:gd name="connsiteX18" fmla="*/ 0 w 2732267"/>
              <a:gd name="connsiteY18" fmla="*/ 0 h 3017184"/>
              <a:gd name="connsiteX19" fmla="*/ 63389 w 2732267"/>
              <a:gd name="connsiteY19" fmla="*/ 63389 h 3017184"/>
              <a:gd name="connsiteX20" fmla="*/ 63389 w 2732267"/>
              <a:gd name="connsiteY20" fmla="*/ 612566 h 3017184"/>
              <a:gd name="connsiteX21" fmla="*/ 63389 w 2732267"/>
              <a:gd name="connsiteY21" fmla="*/ 1132839 h 3017184"/>
              <a:gd name="connsiteX22" fmla="*/ 63389 w 2732267"/>
              <a:gd name="connsiteY22" fmla="*/ 1739824 h 3017184"/>
              <a:gd name="connsiteX23" fmla="*/ 63389 w 2732267"/>
              <a:gd name="connsiteY23" fmla="*/ 2260098 h 3017184"/>
              <a:gd name="connsiteX24" fmla="*/ 63389 w 2732267"/>
              <a:gd name="connsiteY24" fmla="*/ 2953795 h 3017184"/>
              <a:gd name="connsiteX25" fmla="*/ 714761 w 2732267"/>
              <a:gd name="connsiteY25" fmla="*/ 2953795 h 3017184"/>
              <a:gd name="connsiteX26" fmla="*/ 1340079 w 2732267"/>
              <a:gd name="connsiteY26" fmla="*/ 2953795 h 3017184"/>
              <a:gd name="connsiteX27" fmla="*/ 2043561 w 2732267"/>
              <a:gd name="connsiteY27" fmla="*/ 2953795 h 3017184"/>
              <a:gd name="connsiteX28" fmla="*/ 2668878 w 2732267"/>
              <a:gd name="connsiteY28" fmla="*/ 2953795 h 3017184"/>
              <a:gd name="connsiteX29" fmla="*/ 2668878 w 2732267"/>
              <a:gd name="connsiteY29" fmla="*/ 2317906 h 3017184"/>
              <a:gd name="connsiteX30" fmla="*/ 2668878 w 2732267"/>
              <a:gd name="connsiteY30" fmla="*/ 1768729 h 3017184"/>
              <a:gd name="connsiteX31" fmla="*/ 2668878 w 2732267"/>
              <a:gd name="connsiteY31" fmla="*/ 1132839 h 3017184"/>
              <a:gd name="connsiteX32" fmla="*/ 2668878 w 2732267"/>
              <a:gd name="connsiteY32" fmla="*/ 583662 h 3017184"/>
              <a:gd name="connsiteX33" fmla="*/ 2668878 w 2732267"/>
              <a:gd name="connsiteY33" fmla="*/ 63389 h 3017184"/>
              <a:gd name="connsiteX34" fmla="*/ 2095670 w 2732267"/>
              <a:gd name="connsiteY34" fmla="*/ 63389 h 3017184"/>
              <a:gd name="connsiteX35" fmla="*/ 1392188 w 2732267"/>
              <a:gd name="connsiteY35" fmla="*/ 63389 h 3017184"/>
              <a:gd name="connsiteX36" fmla="*/ 818981 w 2732267"/>
              <a:gd name="connsiteY36" fmla="*/ 63389 h 3017184"/>
              <a:gd name="connsiteX37" fmla="*/ 63389 w 2732267"/>
              <a:gd name="connsiteY37" fmla="*/ 63389 h 301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732267" h="3017184" fill="none" extrusionOk="0">
                <a:moveTo>
                  <a:pt x="0" y="0"/>
                </a:moveTo>
                <a:cubicBezTo>
                  <a:pt x="217409" y="-9983"/>
                  <a:pt x="363925" y="-11485"/>
                  <a:pt x="628421" y="0"/>
                </a:cubicBezTo>
                <a:cubicBezTo>
                  <a:pt x="892917" y="11485"/>
                  <a:pt x="1151442" y="-34054"/>
                  <a:pt x="1311488" y="0"/>
                </a:cubicBezTo>
                <a:cubicBezTo>
                  <a:pt x="1471534" y="34054"/>
                  <a:pt x="1643180" y="18498"/>
                  <a:pt x="1967232" y="0"/>
                </a:cubicBezTo>
                <a:cubicBezTo>
                  <a:pt x="2291284" y="-18498"/>
                  <a:pt x="2384904" y="-12419"/>
                  <a:pt x="2732267" y="0"/>
                </a:cubicBezTo>
                <a:cubicBezTo>
                  <a:pt x="2753655" y="242737"/>
                  <a:pt x="2742589" y="344539"/>
                  <a:pt x="2732267" y="633609"/>
                </a:cubicBezTo>
                <a:cubicBezTo>
                  <a:pt x="2721945" y="922679"/>
                  <a:pt x="2699993" y="1001786"/>
                  <a:pt x="2732267" y="1297389"/>
                </a:cubicBezTo>
                <a:cubicBezTo>
                  <a:pt x="2764541" y="1592992"/>
                  <a:pt x="2717693" y="1604870"/>
                  <a:pt x="2732267" y="1840482"/>
                </a:cubicBezTo>
                <a:cubicBezTo>
                  <a:pt x="2746841" y="2076094"/>
                  <a:pt x="2734150" y="2129070"/>
                  <a:pt x="2732267" y="2413747"/>
                </a:cubicBezTo>
                <a:cubicBezTo>
                  <a:pt x="2730384" y="2698424"/>
                  <a:pt x="2741481" y="2739179"/>
                  <a:pt x="2732267" y="3017184"/>
                </a:cubicBezTo>
                <a:cubicBezTo>
                  <a:pt x="2463779" y="3019179"/>
                  <a:pt x="2302610" y="2985056"/>
                  <a:pt x="2021878" y="3017184"/>
                </a:cubicBezTo>
                <a:cubicBezTo>
                  <a:pt x="1741146" y="3049312"/>
                  <a:pt x="1684427" y="3035765"/>
                  <a:pt x="1393456" y="3017184"/>
                </a:cubicBezTo>
                <a:cubicBezTo>
                  <a:pt x="1102485" y="2998603"/>
                  <a:pt x="996326" y="3042963"/>
                  <a:pt x="792357" y="3017184"/>
                </a:cubicBezTo>
                <a:cubicBezTo>
                  <a:pt x="588388" y="2991405"/>
                  <a:pt x="356901" y="2982410"/>
                  <a:pt x="0" y="3017184"/>
                </a:cubicBezTo>
                <a:cubicBezTo>
                  <a:pt x="27133" y="2802943"/>
                  <a:pt x="12484" y="2603351"/>
                  <a:pt x="0" y="2443919"/>
                </a:cubicBezTo>
                <a:cubicBezTo>
                  <a:pt x="-12484" y="2284487"/>
                  <a:pt x="-12036" y="2011816"/>
                  <a:pt x="0" y="1870654"/>
                </a:cubicBezTo>
                <a:cubicBezTo>
                  <a:pt x="12036" y="1729493"/>
                  <a:pt x="7899" y="1464508"/>
                  <a:pt x="0" y="1327561"/>
                </a:cubicBezTo>
                <a:cubicBezTo>
                  <a:pt x="-7899" y="1190614"/>
                  <a:pt x="2217" y="997278"/>
                  <a:pt x="0" y="784468"/>
                </a:cubicBezTo>
                <a:cubicBezTo>
                  <a:pt x="-2217" y="571658"/>
                  <a:pt x="34635" y="270547"/>
                  <a:pt x="0" y="0"/>
                </a:cubicBezTo>
                <a:close/>
                <a:moveTo>
                  <a:pt x="63389" y="63389"/>
                </a:moveTo>
                <a:cubicBezTo>
                  <a:pt x="60224" y="240010"/>
                  <a:pt x="72786" y="435165"/>
                  <a:pt x="63389" y="612566"/>
                </a:cubicBezTo>
                <a:cubicBezTo>
                  <a:pt x="53992" y="789967"/>
                  <a:pt x="40654" y="877674"/>
                  <a:pt x="63389" y="1132839"/>
                </a:cubicBezTo>
                <a:cubicBezTo>
                  <a:pt x="86124" y="1388004"/>
                  <a:pt x="91080" y="1598358"/>
                  <a:pt x="63389" y="1739824"/>
                </a:cubicBezTo>
                <a:cubicBezTo>
                  <a:pt x="35698" y="1881290"/>
                  <a:pt x="88671" y="2039986"/>
                  <a:pt x="63389" y="2260098"/>
                </a:cubicBezTo>
                <a:cubicBezTo>
                  <a:pt x="38107" y="2480210"/>
                  <a:pt x="82661" y="2672061"/>
                  <a:pt x="63389" y="2953795"/>
                </a:cubicBezTo>
                <a:cubicBezTo>
                  <a:pt x="234646" y="2954159"/>
                  <a:pt x="404304" y="2972119"/>
                  <a:pt x="714761" y="2953795"/>
                </a:cubicBezTo>
                <a:cubicBezTo>
                  <a:pt x="1025218" y="2935471"/>
                  <a:pt x="1137429" y="2968821"/>
                  <a:pt x="1340079" y="2953795"/>
                </a:cubicBezTo>
                <a:cubicBezTo>
                  <a:pt x="1542729" y="2938769"/>
                  <a:pt x="1784504" y="2931535"/>
                  <a:pt x="2043561" y="2953795"/>
                </a:cubicBezTo>
                <a:cubicBezTo>
                  <a:pt x="2302618" y="2976055"/>
                  <a:pt x="2468546" y="2959201"/>
                  <a:pt x="2668878" y="2953795"/>
                </a:cubicBezTo>
                <a:cubicBezTo>
                  <a:pt x="2680142" y="2672815"/>
                  <a:pt x="2700161" y="2564508"/>
                  <a:pt x="2668878" y="2317906"/>
                </a:cubicBezTo>
                <a:cubicBezTo>
                  <a:pt x="2637595" y="2071304"/>
                  <a:pt x="2667371" y="1985782"/>
                  <a:pt x="2668878" y="1768729"/>
                </a:cubicBezTo>
                <a:cubicBezTo>
                  <a:pt x="2670385" y="1551676"/>
                  <a:pt x="2665949" y="1360573"/>
                  <a:pt x="2668878" y="1132839"/>
                </a:cubicBezTo>
                <a:cubicBezTo>
                  <a:pt x="2671808" y="905105"/>
                  <a:pt x="2694792" y="758451"/>
                  <a:pt x="2668878" y="583662"/>
                </a:cubicBezTo>
                <a:cubicBezTo>
                  <a:pt x="2642964" y="408873"/>
                  <a:pt x="2670338" y="241882"/>
                  <a:pt x="2668878" y="63389"/>
                </a:cubicBezTo>
                <a:cubicBezTo>
                  <a:pt x="2469676" y="65982"/>
                  <a:pt x="2359830" y="38938"/>
                  <a:pt x="2095670" y="63389"/>
                </a:cubicBezTo>
                <a:cubicBezTo>
                  <a:pt x="1831510" y="87840"/>
                  <a:pt x="1718317" y="53999"/>
                  <a:pt x="1392188" y="63389"/>
                </a:cubicBezTo>
                <a:cubicBezTo>
                  <a:pt x="1066059" y="72779"/>
                  <a:pt x="1021988" y="34934"/>
                  <a:pt x="818981" y="63389"/>
                </a:cubicBezTo>
                <a:cubicBezTo>
                  <a:pt x="615974" y="91844"/>
                  <a:pt x="326602" y="95561"/>
                  <a:pt x="63389" y="63389"/>
                </a:cubicBezTo>
                <a:close/>
              </a:path>
              <a:path w="2732267" h="3017184" stroke="0" extrusionOk="0">
                <a:moveTo>
                  <a:pt x="0" y="0"/>
                </a:moveTo>
                <a:cubicBezTo>
                  <a:pt x="304366" y="9783"/>
                  <a:pt x="559473" y="22048"/>
                  <a:pt x="710389" y="0"/>
                </a:cubicBezTo>
                <a:cubicBezTo>
                  <a:pt x="861305" y="-22048"/>
                  <a:pt x="1257036" y="11857"/>
                  <a:pt x="1420779" y="0"/>
                </a:cubicBezTo>
                <a:cubicBezTo>
                  <a:pt x="1584522" y="-11857"/>
                  <a:pt x="1905920" y="-20298"/>
                  <a:pt x="2103846" y="0"/>
                </a:cubicBezTo>
                <a:cubicBezTo>
                  <a:pt x="2301772" y="20298"/>
                  <a:pt x="2558020" y="-24955"/>
                  <a:pt x="2732267" y="0"/>
                </a:cubicBezTo>
                <a:cubicBezTo>
                  <a:pt x="2755382" y="288113"/>
                  <a:pt x="2760797" y="470789"/>
                  <a:pt x="2732267" y="663780"/>
                </a:cubicBezTo>
                <a:cubicBezTo>
                  <a:pt x="2703737" y="856771"/>
                  <a:pt x="2717533" y="1015061"/>
                  <a:pt x="2732267" y="1267217"/>
                </a:cubicBezTo>
                <a:cubicBezTo>
                  <a:pt x="2747001" y="1519373"/>
                  <a:pt x="2706051" y="1631309"/>
                  <a:pt x="2732267" y="1840482"/>
                </a:cubicBezTo>
                <a:cubicBezTo>
                  <a:pt x="2758483" y="2049656"/>
                  <a:pt x="2705320" y="2216667"/>
                  <a:pt x="2732267" y="2413747"/>
                </a:cubicBezTo>
                <a:cubicBezTo>
                  <a:pt x="2759214" y="2610827"/>
                  <a:pt x="2757599" y="2853608"/>
                  <a:pt x="2732267" y="3017184"/>
                </a:cubicBezTo>
                <a:cubicBezTo>
                  <a:pt x="2529024" y="2991192"/>
                  <a:pt x="2300504" y="2986301"/>
                  <a:pt x="2103846" y="3017184"/>
                </a:cubicBezTo>
                <a:cubicBezTo>
                  <a:pt x="1907188" y="3048067"/>
                  <a:pt x="1788463" y="3037601"/>
                  <a:pt x="1502747" y="3017184"/>
                </a:cubicBezTo>
                <a:cubicBezTo>
                  <a:pt x="1217031" y="2996767"/>
                  <a:pt x="963794" y="3026807"/>
                  <a:pt x="819680" y="3017184"/>
                </a:cubicBezTo>
                <a:cubicBezTo>
                  <a:pt x="675566" y="3007561"/>
                  <a:pt x="257532" y="2977970"/>
                  <a:pt x="0" y="3017184"/>
                </a:cubicBezTo>
                <a:cubicBezTo>
                  <a:pt x="12091" y="2836484"/>
                  <a:pt x="7373" y="2692249"/>
                  <a:pt x="0" y="2413747"/>
                </a:cubicBezTo>
                <a:cubicBezTo>
                  <a:pt x="-7373" y="2135245"/>
                  <a:pt x="26040" y="1931787"/>
                  <a:pt x="0" y="1780139"/>
                </a:cubicBezTo>
                <a:cubicBezTo>
                  <a:pt x="-26040" y="1628491"/>
                  <a:pt x="20099" y="1365274"/>
                  <a:pt x="0" y="1116358"/>
                </a:cubicBezTo>
                <a:cubicBezTo>
                  <a:pt x="-20099" y="867442"/>
                  <a:pt x="4220" y="817827"/>
                  <a:pt x="0" y="603437"/>
                </a:cubicBezTo>
                <a:cubicBezTo>
                  <a:pt x="-4220" y="389047"/>
                  <a:pt x="23204" y="285954"/>
                  <a:pt x="0" y="0"/>
                </a:cubicBezTo>
                <a:close/>
                <a:moveTo>
                  <a:pt x="63389" y="63389"/>
                </a:moveTo>
                <a:cubicBezTo>
                  <a:pt x="63573" y="206930"/>
                  <a:pt x="36729" y="507010"/>
                  <a:pt x="63389" y="641470"/>
                </a:cubicBezTo>
                <a:cubicBezTo>
                  <a:pt x="90049" y="775930"/>
                  <a:pt x="40570" y="964984"/>
                  <a:pt x="63389" y="1132839"/>
                </a:cubicBezTo>
                <a:cubicBezTo>
                  <a:pt x="86208" y="1300694"/>
                  <a:pt x="71377" y="1453413"/>
                  <a:pt x="63389" y="1710920"/>
                </a:cubicBezTo>
                <a:cubicBezTo>
                  <a:pt x="55401" y="1968427"/>
                  <a:pt x="70593" y="2101732"/>
                  <a:pt x="63389" y="2260098"/>
                </a:cubicBezTo>
                <a:cubicBezTo>
                  <a:pt x="56185" y="2418464"/>
                  <a:pt x="42710" y="2749883"/>
                  <a:pt x="63389" y="2953795"/>
                </a:cubicBezTo>
                <a:cubicBezTo>
                  <a:pt x="278803" y="2947620"/>
                  <a:pt x="477518" y="2944274"/>
                  <a:pt x="636597" y="2953795"/>
                </a:cubicBezTo>
                <a:cubicBezTo>
                  <a:pt x="795676" y="2963316"/>
                  <a:pt x="1005015" y="2958644"/>
                  <a:pt x="1287969" y="2953795"/>
                </a:cubicBezTo>
                <a:cubicBezTo>
                  <a:pt x="1570923" y="2948946"/>
                  <a:pt x="1618438" y="2974712"/>
                  <a:pt x="1939341" y="2953795"/>
                </a:cubicBezTo>
                <a:cubicBezTo>
                  <a:pt x="2260244" y="2932878"/>
                  <a:pt x="2469404" y="2953264"/>
                  <a:pt x="2668878" y="2953795"/>
                </a:cubicBezTo>
                <a:cubicBezTo>
                  <a:pt x="2679175" y="2821230"/>
                  <a:pt x="2663047" y="2634758"/>
                  <a:pt x="2668878" y="2462426"/>
                </a:cubicBezTo>
                <a:cubicBezTo>
                  <a:pt x="2674709" y="2290094"/>
                  <a:pt x="2673209" y="2031460"/>
                  <a:pt x="2668878" y="1913249"/>
                </a:cubicBezTo>
                <a:cubicBezTo>
                  <a:pt x="2664547" y="1795038"/>
                  <a:pt x="2685785" y="1520385"/>
                  <a:pt x="2668878" y="1392976"/>
                </a:cubicBezTo>
                <a:cubicBezTo>
                  <a:pt x="2651971" y="1265567"/>
                  <a:pt x="2657783" y="1127877"/>
                  <a:pt x="2668878" y="901607"/>
                </a:cubicBezTo>
                <a:cubicBezTo>
                  <a:pt x="2679973" y="675337"/>
                  <a:pt x="2659694" y="461854"/>
                  <a:pt x="2668878" y="63389"/>
                </a:cubicBezTo>
                <a:cubicBezTo>
                  <a:pt x="2445698" y="62938"/>
                  <a:pt x="2217376" y="47490"/>
                  <a:pt x="2095670" y="63389"/>
                </a:cubicBezTo>
                <a:cubicBezTo>
                  <a:pt x="1973964" y="79288"/>
                  <a:pt x="1779288" y="56838"/>
                  <a:pt x="1496408" y="63389"/>
                </a:cubicBezTo>
                <a:cubicBezTo>
                  <a:pt x="1213528" y="69940"/>
                  <a:pt x="1135901" y="41919"/>
                  <a:pt x="818981" y="63389"/>
                </a:cubicBezTo>
                <a:cubicBezTo>
                  <a:pt x="502061" y="84859"/>
                  <a:pt x="229748" y="86770"/>
                  <a:pt x="63389" y="63389"/>
                </a:cubicBezTo>
                <a:close/>
              </a:path>
            </a:pathLst>
          </a:custGeom>
          <a:solidFill>
            <a:srgbClr val="40495F"/>
          </a:solidFill>
          <a:ln w="19050">
            <a:solidFill>
              <a:srgbClr val="40495F"/>
            </a:solidFill>
            <a:extLst>
              <a:ext uri="{C807C97D-BFC1-408E-A445-0C87EB9F89A2}">
                <ask:lineSketchStyleProps xmlns:ask="http://schemas.microsoft.com/office/drawing/2018/sketchyshapes" sd="4244826987">
                  <a:prstGeom prst="frame">
                    <a:avLst>
                      <a:gd name="adj1" fmla="val 232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E8F1995-9C73-657A-EE1A-69F28F1DF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8" t="2074" r="9978" b="21474"/>
          <a:stretch/>
        </p:blipFill>
        <p:spPr bwMode="auto">
          <a:xfrm>
            <a:off x="9070412" y="411816"/>
            <a:ext cx="2732268" cy="301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A49A5A-42A8-8FA5-ADD3-2DBC55F84975}"/>
              </a:ext>
            </a:extLst>
          </p:cNvPr>
          <p:cNvSpPr txBox="1"/>
          <p:nvPr/>
        </p:nvSpPr>
        <p:spPr>
          <a:xfrm>
            <a:off x="572236" y="411816"/>
            <a:ext cx="7720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363D50"/>
                </a:solidFill>
                <a:latin typeface="Sitka Heading" panose="02000505000000020004" pitchFamily="2" charset="0"/>
              </a:rPr>
              <a:t>Описание программного обеспечения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2E782-D5F6-B259-62E2-2B8F417D40A8}"/>
              </a:ext>
            </a:extLst>
          </p:cNvPr>
          <p:cNvSpPr txBox="1"/>
          <p:nvPr/>
        </p:nvSpPr>
        <p:spPr>
          <a:xfrm>
            <a:off x="755153" y="2274838"/>
            <a:ext cx="7355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63D50"/>
                </a:solidFill>
                <a:effectLst/>
                <a:latin typeface="Sitka Small" panose="02000505000000020004" pitchFamily="2" charset="0"/>
                <a:ea typeface="Söhne"/>
              </a:rPr>
              <a:t>Paint Tool SAI - это мощный графический редактор, предназначенный для создания и редактирования цифровых изображений. Он предоставляет большое количество инструментов для рисования и редактирования изображений.</a:t>
            </a:r>
            <a:endParaRPr lang="ru-RU" sz="2400" dirty="0">
              <a:solidFill>
                <a:srgbClr val="363D50"/>
              </a:solidFill>
              <a:latin typeface="Sitka Small" panose="02000505000000020004" pitchFamily="2" charset="0"/>
            </a:endParaRPr>
          </a:p>
        </p:txBody>
      </p:sp>
      <p:pic>
        <p:nvPicPr>
          <p:cNvPr id="1038" name="Рисунок 1037">
            <a:extLst>
              <a:ext uri="{FF2B5EF4-FFF2-40B4-BE49-F238E27FC236}">
                <a16:creationId xmlns:a16="http://schemas.microsoft.com/office/drawing/2014/main" id="{C5889ABE-33F2-DF0C-7290-7B18056AC8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duotone>
              <a:prstClr val="black"/>
              <a:srgbClr val="40495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19" y="5424578"/>
            <a:ext cx="1091815" cy="1091815"/>
          </a:xfrm>
          <a:prstGeom prst="rect">
            <a:avLst/>
          </a:prstGeom>
        </p:spPr>
      </p:pic>
      <p:pic>
        <p:nvPicPr>
          <p:cNvPr id="1040" name="Рисунок 1039">
            <a:extLst>
              <a:ext uri="{FF2B5EF4-FFF2-40B4-BE49-F238E27FC236}">
                <a16:creationId xmlns:a16="http://schemas.microsoft.com/office/drawing/2014/main" id="{A9A0F412-48C8-F5F1-079F-BCE1D3CA6D2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40495F">
                <a:tint val="45000"/>
                <a:satMod val="400000"/>
              </a:srgb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092" y="5424578"/>
            <a:ext cx="1091815" cy="1091815"/>
          </a:xfrm>
          <a:prstGeom prst="rect">
            <a:avLst/>
          </a:prstGeom>
        </p:spPr>
      </p:pic>
      <p:pic>
        <p:nvPicPr>
          <p:cNvPr id="1042" name="Рисунок 1041">
            <a:extLst>
              <a:ext uri="{FF2B5EF4-FFF2-40B4-BE49-F238E27FC236}">
                <a16:creationId xmlns:a16="http://schemas.microsoft.com/office/drawing/2014/main" id="{DBDEF931-DFB2-2ECB-A6AE-6A19C83D2F9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duotone>
              <a:prstClr val="black"/>
              <a:srgbClr val="40495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765" y="5424578"/>
            <a:ext cx="1091815" cy="109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70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3C3BA95-7902-2FAD-B401-DF898CAC305B}"/>
              </a:ext>
            </a:extLst>
          </p:cNvPr>
          <p:cNvSpPr/>
          <p:nvPr/>
        </p:nvSpPr>
        <p:spPr>
          <a:xfrm>
            <a:off x="169334" y="177799"/>
            <a:ext cx="5791199" cy="6502401"/>
          </a:xfrm>
          <a:prstGeom prst="rect">
            <a:avLst/>
          </a:prstGeom>
          <a:solidFill>
            <a:srgbClr val="FAD68E"/>
          </a:solidFill>
          <a:ln>
            <a:solidFill>
              <a:srgbClr val="FAD6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2901FC8-B8E7-626C-72E0-947ED639FE95}"/>
              </a:ext>
            </a:extLst>
          </p:cNvPr>
          <p:cNvSpPr/>
          <p:nvPr/>
        </p:nvSpPr>
        <p:spPr>
          <a:xfrm>
            <a:off x="6231469" y="177799"/>
            <a:ext cx="5655732" cy="6502401"/>
          </a:xfrm>
          <a:prstGeom prst="rect">
            <a:avLst/>
          </a:prstGeom>
          <a:solidFill>
            <a:srgbClr val="FAD68E"/>
          </a:solidFill>
          <a:ln>
            <a:solidFill>
              <a:srgbClr val="FAD6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Рамка 19">
            <a:extLst>
              <a:ext uri="{FF2B5EF4-FFF2-40B4-BE49-F238E27FC236}">
                <a16:creationId xmlns:a16="http://schemas.microsoft.com/office/drawing/2014/main" id="{8D6E4451-F5D6-FD76-CE7D-3D24B704087F}"/>
              </a:ext>
            </a:extLst>
          </p:cNvPr>
          <p:cNvSpPr/>
          <p:nvPr/>
        </p:nvSpPr>
        <p:spPr>
          <a:xfrm>
            <a:off x="1750376" y="2760437"/>
            <a:ext cx="4825999" cy="2897389"/>
          </a:xfrm>
          <a:custGeom>
            <a:avLst/>
            <a:gdLst>
              <a:gd name="connsiteX0" fmla="*/ 0 w 4825999"/>
              <a:gd name="connsiteY0" fmla="*/ 0 h 2897389"/>
              <a:gd name="connsiteX1" fmla="*/ 592908 w 4825999"/>
              <a:gd name="connsiteY1" fmla="*/ 0 h 2897389"/>
              <a:gd name="connsiteX2" fmla="*/ 1378857 w 4825999"/>
              <a:gd name="connsiteY2" fmla="*/ 0 h 2897389"/>
              <a:gd name="connsiteX3" fmla="*/ 1923505 w 4825999"/>
              <a:gd name="connsiteY3" fmla="*/ 0 h 2897389"/>
              <a:gd name="connsiteX4" fmla="*/ 2564674 w 4825999"/>
              <a:gd name="connsiteY4" fmla="*/ 0 h 2897389"/>
              <a:gd name="connsiteX5" fmla="*/ 3350622 w 4825999"/>
              <a:gd name="connsiteY5" fmla="*/ 0 h 2897389"/>
              <a:gd name="connsiteX6" fmla="*/ 3895271 w 4825999"/>
              <a:gd name="connsiteY6" fmla="*/ 0 h 2897389"/>
              <a:gd name="connsiteX7" fmla="*/ 4825999 w 4825999"/>
              <a:gd name="connsiteY7" fmla="*/ 0 h 2897389"/>
              <a:gd name="connsiteX8" fmla="*/ 4825999 w 4825999"/>
              <a:gd name="connsiteY8" fmla="*/ 492556 h 2897389"/>
              <a:gd name="connsiteX9" fmla="*/ 4825999 w 4825999"/>
              <a:gd name="connsiteY9" fmla="*/ 985112 h 2897389"/>
              <a:gd name="connsiteX10" fmla="*/ 4825999 w 4825999"/>
              <a:gd name="connsiteY10" fmla="*/ 1506642 h 2897389"/>
              <a:gd name="connsiteX11" fmla="*/ 4825999 w 4825999"/>
              <a:gd name="connsiteY11" fmla="*/ 2144068 h 2897389"/>
              <a:gd name="connsiteX12" fmla="*/ 4825999 w 4825999"/>
              <a:gd name="connsiteY12" fmla="*/ 2897389 h 2897389"/>
              <a:gd name="connsiteX13" fmla="*/ 4233091 w 4825999"/>
              <a:gd name="connsiteY13" fmla="*/ 2897389 h 2897389"/>
              <a:gd name="connsiteX14" fmla="*/ 3543662 w 4825999"/>
              <a:gd name="connsiteY14" fmla="*/ 2897389 h 2897389"/>
              <a:gd name="connsiteX15" fmla="*/ 2902494 w 4825999"/>
              <a:gd name="connsiteY15" fmla="*/ 2897389 h 2897389"/>
              <a:gd name="connsiteX16" fmla="*/ 2357845 w 4825999"/>
              <a:gd name="connsiteY16" fmla="*/ 2897389 h 2897389"/>
              <a:gd name="connsiteX17" fmla="*/ 1571897 w 4825999"/>
              <a:gd name="connsiteY17" fmla="*/ 2897389 h 2897389"/>
              <a:gd name="connsiteX18" fmla="*/ 785948 w 4825999"/>
              <a:gd name="connsiteY18" fmla="*/ 2897389 h 2897389"/>
              <a:gd name="connsiteX19" fmla="*/ 0 w 4825999"/>
              <a:gd name="connsiteY19" fmla="*/ 2897389 h 2897389"/>
              <a:gd name="connsiteX20" fmla="*/ 0 w 4825999"/>
              <a:gd name="connsiteY20" fmla="*/ 2288937 h 2897389"/>
              <a:gd name="connsiteX21" fmla="*/ 0 w 4825999"/>
              <a:gd name="connsiteY21" fmla="*/ 1738433 h 2897389"/>
              <a:gd name="connsiteX22" fmla="*/ 0 w 4825999"/>
              <a:gd name="connsiteY22" fmla="*/ 1129982 h 2897389"/>
              <a:gd name="connsiteX23" fmla="*/ 0 w 4825999"/>
              <a:gd name="connsiteY23" fmla="*/ 608452 h 2897389"/>
              <a:gd name="connsiteX24" fmla="*/ 0 w 4825999"/>
              <a:gd name="connsiteY24" fmla="*/ 0 h 2897389"/>
              <a:gd name="connsiteX25" fmla="*/ 76984 w 4825999"/>
              <a:gd name="connsiteY25" fmla="*/ 76984 h 2897389"/>
              <a:gd name="connsiteX26" fmla="*/ 76984 w 4825999"/>
              <a:gd name="connsiteY26" fmla="*/ 762839 h 2897389"/>
              <a:gd name="connsiteX27" fmla="*/ 76984 w 4825999"/>
              <a:gd name="connsiteY27" fmla="*/ 1393826 h 2897389"/>
              <a:gd name="connsiteX28" fmla="*/ 76984 w 4825999"/>
              <a:gd name="connsiteY28" fmla="*/ 2107116 h 2897389"/>
              <a:gd name="connsiteX29" fmla="*/ 76984 w 4825999"/>
              <a:gd name="connsiteY29" fmla="*/ 2820405 h 2897389"/>
              <a:gd name="connsiteX30" fmla="*/ 697697 w 4825999"/>
              <a:gd name="connsiteY30" fmla="*/ 2820405 h 2897389"/>
              <a:gd name="connsiteX31" fmla="*/ 1411850 w 4825999"/>
              <a:gd name="connsiteY31" fmla="*/ 2820405 h 2897389"/>
              <a:gd name="connsiteX32" fmla="*/ 2079283 w 4825999"/>
              <a:gd name="connsiteY32" fmla="*/ 2820405 h 2897389"/>
              <a:gd name="connsiteX33" fmla="*/ 2746716 w 4825999"/>
              <a:gd name="connsiteY33" fmla="*/ 2820405 h 2897389"/>
              <a:gd name="connsiteX34" fmla="*/ 3507590 w 4825999"/>
              <a:gd name="connsiteY34" fmla="*/ 2820405 h 2897389"/>
              <a:gd name="connsiteX35" fmla="*/ 4034862 w 4825999"/>
              <a:gd name="connsiteY35" fmla="*/ 2820405 h 2897389"/>
              <a:gd name="connsiteX36" fmla="*/ 4749015 w 4825999"/>
              <a:gd name="connsiteY36" fmla="*/ 2820405 h 2897389"/>
              <a:gd name="connsiteX37" fmla="*/ 4749015 w 4825999"/>
              <a:gd name="connsiteY37" fmla="*/ 2079681 h 2897389"/>
              <a:gd name="connsiteX38" fmla="*/ 4749015 w 4825999"/>
              <a:gd name="connsiteY38" fmla="*/ 1448695 h 2897389"/>
              <a:gd name="connsiteX39" fmla="*/ 4749015 w 4825999"/>
              <a:gd name="connsiteY39" fmla="*/ 790273 h 2897389"/>
              <a:gd name="connsiteX40" fmla="*/ 4749015 w 4825999"/>
              <a:gd name="connsiteY40" fmla="*/ 76984 h 2897389"/>
              <a:gd name="connsiteX41" fmla="*/ 4081582 w 4825999"/>
              <a:gd name="connsiteY41" fmla="*/ 76984 h 2897389"/>
              <a:gd name="connsiteX42" fmla="*/ 3320708 w 4825999"/>
              <a:gd name="connsiteY42" fmla="*/ 76984 h 2897389"/>
              <a:gd name="connsiteX43" fmla="*/ 2606555 w 4825999"/>
              <a:gd name="connsiteY43" fmla="*/ 76984 h 2897389"/>
              <a:gd name="connsiteX44" fmla="*/ 1845681 w 4825999"/>
              <a:gd name="connsiteY44" fmla="*/ 76984 h 2897389"/>
              <a:gd name="connsiteX45" fmla="*/ 1318409 w 4825999"/>
              <a:gd name="connsiteY45" fmla="*/ 76984 h 2897389"/>
              <a:gd name="connsiteX46" fmla="*/ 697697 w 4825999"/>
              <a:gd name="connsiteY46" fmla="*/ 76984 h 2897389"/>
              <a:gd name="connsiteX47" fmla="*/ 76984 w 4825999"/>
              <a:gd name="connsiteY47" fmla="*/ 76984 h 2897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825999" h="2897389" fill="none" extrusionOk="0">
                <a:moveTo>
                  <a:pt x="0" y="0"/>
                </a:moveTo>
                <a:cubicBezTo>
                  <a:pt x="205417" y="6035"/>
                  <a:pt x="335371" y="-1898"/>
                  <a:pt x="592908" y="0"/>
                </a:cubicBezTo>
                <a:cubicBezTo>
                  <a:pt x="850445" y="1898"/>
                  <a:pt x="1215513" y="27223"/>
                  <a:pt x="1378857" y="0"/>
                </a:cubicBezTo>
                <a:cubicBezTo>
                  <a:pt x="1542201" y="-27223"/>
                  <a:pt x="1707693" y="12067"/>
                  <a:pt x="1923505" y="0"/>
                </a:cubicBezTo>
                <a:cubicBezTo>
                  <a:pt x="2139317" y="-12067"/>
                  <a:pt x="2320598" y="11828"/>
                  <a:pt x="2564674" y="0"/>
                </a:cubicBezTo>
                <a:cubicBezTo>
                  <a:pt x="2808750" y="-11828"/>
                  <a:pt x="3165320" y="5096"/>
                  <a:pt x="3350622" y="0"/>
                </a:cubicBezTo>
                <a:cubicBezTo>
                  <a:pt x="3535924" y="-5096"/>
                  <a:pt x="3741693" y="-10135"/>
                  <a:pt x="3895271" y="0"/>
                </a:cubicBezTo>
                <a:cubicBezTo>
                  <a:pt x="4048849" y="10135"/>
                  <a:pt x="4451495" y="-21523"/>
                  <a:pt x="4825999" y="0"/>
                </a:cubicBezTo>
                <a:cubicBezTo>
                  <a:pt x="4832926" y="123372"/>
                  <a:pt x="4822609" y="374907"/>
                  <a:pt x="4825999" y="492556"/>
                </a:cubicBezTo>
                <a:cubicBezTo>
                  <a:pt x="4829389" y="610205"/>
                  <a:pt x="4809169" y="825397"/>
                  <a:pt x="4825999" y="985112"/>
                </a:cubicBezTo>
                <a:cubicBezTo>
                  <a:pt x="4842829" y="1144827"/>
                  <a:pt x="4821942" y="1317470"/>
                  <a:pt x="4825999" y="1506642"/>
                </a:cubicBezTo>
                <a:cubicBezTo>
                  <a:pt x="4830057" y="1695814"/>
                  <a:pt x="4823678" y="1978385"/>
                  <a:pt x="4825999" y="2144068"/>
                </a:cubicBezTo>
                <a:cubicBezTo>
                  <a:pt x="4828320" y="2309751"/>
                  <a:pt x="4861755" y="2624717"/>
                  <a:pt x="4825999" y="2897389"/>
                </a:cubicBezTo>
                <a:cubicBezTo>
                  <a:pt x="4602688" y="2884709"/>
                  <a:pt x="4445393" y="2921648"/>
                  <a:pt x="4233091" y="2897389"/>
                </a:cubicBezTo>
                <a:cubicBezTo>
                  <a:pt x="4020789" y="2873130"/>
                  <a:pt x="3768538" y="2874168"/>
                  <a:pt x="3543662" y="2897389"/>
                </a:cubicBezTo>
                <a:cubicBezTo>
                  <a:pt x="3318786" y="2920610"/>
                  <a:pt x="3211317" y="2894902"/>
                  <a:pt x="2902494" y="2897389"/>
                </a:cubicBezTo>
                <a:cubicBezTo>
                  <a:pt x="2593671" y="2899876"/>
                  <a:pt x="2556466" y="2916996"/>
                  <a:pt x="2357845" y="2897389"/>
                </a:cubicBezTo>
                <a:cubicBezTo>
                  <a:pt x="2159224" y="2877782"/>
                  <a:pt x="1944956" y="2879575"/>
                  <a:pt x="1571897" y="2897389"/>
                </a:cubicBezTo>
                <a:cubicBezTo>
                  <a:pt x="1198838" y="2915203"/>
                  <a:pt x="985060" y="2907667"/>
                  <a:pt x="785948" y="2897389"/>
                </a:cubicBezTo>
                <a:cubicBezTo>
                  <a:pt x="586836" y="2887111"/>
                  <a:pt x="275768" y="2897568"/>
                  <a:pt x="0" y="2897389"/>
                </a:cubicBezTo>
                <a:cubicBezTo>
                  <a:pt x="-2750" y="2661301"/>
                  <a:pt x="12119" y="2490093"/>
                  <a:pt x="0" y="2288937"/>
                </a:cubicBezTo>
                <a:cubicBezTo>
                  <a:pt x="-12119" y="2087781"/>
                  <a:pt x="9628" y="1974098"/>
                  <a:pt x="0" y="1738433"/>
                </a:cubicBezTo>
                <a:cubicBezTo>
                  <a:pt x="-9628" y="1502768"/>
                  <a:pt x="-30289" y="1399820"/>
                  <a:pt x="0" y="1129982"/>
                </a:cubicBezTo>
                <a:cubicBezTo>
                  <a:pt x="30289" y="860144"/>
                  <a:pt x="-25695" y="816730"/>
                  <a:pt x="0" y="608452"/>
                </a:cubicBezTo>
                <a:cubicBezTo>
                  <a:pt x="25695" y="400174"/>
                  <a:pt x="24110" y="244562"/>
                  <a:pt x="0" y="0"/>
                </a:cubicBezTo>
                <a:close/>
                <a:moveTo>
                  <a:pt x="76984" y="76984"/>
                </a:moveTo>
                <a:cubicBezTo>
                  <a:pt x="81772" y="354589"/>
                  <a:pt x="69903" y="575604"/>
                  <a:pt x="76984" y="762839"/>
                </a:cubicBezTo>
                <a:cubicBezTo>
                  <a:pt x="84065" y="950075"/>
                  <a:pt x="79819" y="1210088"/>
                  <a:pt x="76984" y="1393826"/>
                </a:cubicBezTo>
                <a:cubicBezTo>
                  <a:pt x="74149" y="1577564"/>
                  <a:pt x="57251" y="1812203"/>
                  <a:pt x="76984" y="2107116"/>
                </a:cubicBezTo>
                <a:cubicBezTo>
                  <a:pt x="96718" y="2402029"/>
                  <a:pt x="88179" y="2627373"/>
                  <a:pt x="76984" y="2820405"/>
                </a:cubicBezTo>
                <a:cubicBezTo>
                  <a:pt x="248182" y="2791657"/>
                  <a:pt x="522239" y="2837027"/>
                  <a:pt x="697697" y="2820405"/>
                </a:cubicBezTo>
                <a:cubicBezTo>
                  <a:pt x="873155" y="2803783"/>
                  <a:pt x="1226868" y="2846093"/>
                  <a:pt x="1411850" y="2820405"/>
                </a:cubicBezTo>
                <a:cubicBezTo>
                  <a:pt x="1596832" y="2794717"/>
                  <a:pt x="1822306" y="2789380"/>
                  <a:pt x="2079283" y="2820405"/>
                </a:cubicBezTo>
                <a:cubicBezTo>
                  <a:pt x="2336260" y="2851430"/>
                  <a:pt x="2457756" y="2819698"/>
                  <a:pt x="2746716" y="2820405"/>
                </a:cubicBezTo>
                <a:cubicBezTo>
                  <a:pt x="3035676" y="2821112"/>
                  <a:pt x="3226963" y="2782470"/>
                  <a:pt x="3507590" y="2820405"/>
                </a:cubicBezTo>
                <a:cubicBezTo>
                  <a:pt x="3788217" y="2858340"/>
                  <a:pt x="3777077" y="2830097"/>
                  <a:pt x="4034862" y="2820405"/>
                </a:cubicBezTo>
                <a:cubicBezTo>
                  <a:pt x="4292647" y="2810713"/>
                  <a:pt x="4523945" y="2818115"/>
                  <a:pt x="4749015" y="2820405"/>
                </a:cubicBezTo>
                <a:cubicBezTo>
                  <a:pt x="4729840" y="2618137"/>
                  <a:pt x="4754595" y="2242222"/>
                  <a:pt x="4749015" y="2079681"/>
                </a:cubicBezTo>
                <a:cubicBezTo>
                  <a:pt x="4743435" y="1917140"/>
                  <a:pt x="4729424" y="1688885"/>
                  <a:pt x="4749015" y="1448695"/>
                </a:cubicBezTo>
                <a:cubicBezTo>
                  <a:pt x="4768606" y="1208505"/>
                  <a:pt x="4761956" y="998642"/>
                  <a:pt x="4749015" y="790273"/>
                </a:cubicBezTo>
                <a:cubicBezTo>
                  <a:pt x="4736074" y="581904"/>
                  <a:pt x="4730608" y="371958"/>
                  <a:pt x="4749015" y="76984"/>
                </a:cubicBezTo>
                <a:cubicBezTo>
                  <a:pt x="4556876" y="94150"/>
                  <a:pt x="4411163" y="56500"/>
                  <a:pt x="4081582" y="76984"/>
                </a:cubicBezTo>
                <a:cubicBezTo>
                  <a:pt x="3752001" y="97468"/>
                  <a:pt x="3635157" y="49144"/>
                  <a:pt x="3320708" y="76984"/>
                </a:cubicBezTo>
                <a:cubicBezTo>
                  <a:pt x="3006259" y="104824"/>
                  <a:pt x="2828616" y="99941"/>
                  <a:pt x="2606555" y="76984"/>
                </a:cubicBezTo>
                <a:cubicBezTo>
                  <a:pt x="2384494" y="54027"/>
                  <a:pt x="2159004" y="61564"/>
                  <a:pt x="1845681" y="76984"/>
                </a:cubicBezTo>
                <a:cubicBezTo>
                  <a:pt x="1532358" y="92404"/>
                  <a:pt x="1552427" y="74804"/>
                  <a:pt x="1318409" y="76984"/>
                </a:cubicBezTo>
                <a:cubicBezTo>
                  <a:pt x="1084391" y="79164"/>
                  <a:pt x="941883" y="101600"/>
                  <a:pt x="697697" y="76984"/>
                </a:cubicBezTo>
                <a:cubicBezTo>
                  <a:pt x="453511" y="52368"/>
                  <a:pt x="304698" y="100329"/>
                  <a:pt x="76984" y="76984"/>
                </a:cubicBezTo>
                <a:close/>
              </a:path>
              <a:path w="4825999" h="2897389" stroke="0" extrusionOk="0">
                <a:moveTo>
                  <a:pt x="0" y="0"/>
                </a:moveTo>
                <a:cubicBezTo>
                  <a:pt x="162340" y="22220"/>
                  <a:pt x="423826" y="6647"/>
                  <a:pt x="544648" y="0"/>
                </a:cubicBezTo>
                <a:cubicBezTo>
                  <a:pt x="665470" y="-6647"/>
                  <a:pt x="965095" y="13148"/>
                  <a:pt x="1137557" y="0"/>
                </a:cubicBezTo>
                <a:cubicBezTo>
                  <a:pt x="1310019" y="-13148"/>
                  <a:pt x="1469390" y="-22436"/>
                  <a:pt x="1730465" y="0"/>
                </a:cubicBezTo>
                <a:cubicBezTo>
                  <a:pt x="1991540" y="22436"/>
                  <a:pt x="2232705" y="-5869"/>
                  <a:pt x="2468154" y="0"/>
                </a:cubicBezTo>
                <a:cubicBezTo>
                  <a:pt x="2703603" y="5869"/>
                  <a:pt x="2862468" y="-7321"/>
                  <a:pt x="3012802" y="0"/>
                </a:cubicBezTo>
                <a:cubicBezTo>
                  <a:pt x="3163136" y="7321"/>
                  <a:pt x="3330863" y="-15441"/>
                  <a:pt x="3557451" y="0"/>
                </a:cubicBezTo>
                <a:cubicBezTo>
                  <a:pt x="3784039" y="15441"/>
                  <a:pt x="4001134" y="-24391"/>
                  <a:pt x="4150359" y="0"/>
                </a:cubicBezTo>
                <a:cubicBezTo>
                  <a:pt x="4299584" y="24391"/>
                  <a:pt x="4595947" y="8040"/>
                  <a:pt x="4825999" y="0"/>
                </a:cubicBezTo>
                <a:cubicBezTo>
                  <a:pt x="4807107" y="250611"/>
                  <a:pt x="4807361" y="334327"/>
                  <a:pt x="4825999" y="608452"/>
                </a:cubicBezTo>
                <a:cubicBezTo>
                  <a:pt x="4844637" y="882577"/>
                  <a:pt x="4822845" y="916549"/>
                  <a:pt x="4825999" y="1216903"/>
                </a:cubicBezTo>
                <a:cubicBezTo>
                  <a:pt x="4829153" y="1517257"/>
                  <a:pt x="4844456" y="1627078"/>
                  <a:pt x="4825999" y="1796381"/>
                </a:cubicBezTo>
                <a:cubicBezTo>
                  <a:pt x="4807542" y="1965684"/>
                  <a:pt x="4800080" y="2622066"/>
                  <a:pt x="4825999" y="2897389"/>
                </a:cubicBezTo>
                <a:cubicBezTo>
                  <a:pt x="4591926" y="2881036"/>
                  <a:pt x="4310715" y="2882359"/>
                  <a:pt x="4136571" y="2897389"/>
                </a:cubicBezTo>
                <a:cubicBezTo>
                  <a:pt x="3962427" y="2912419"/>
                  <a:pt x="3567116" y="2913043"/>
                  <a:pt x="3350622" y="2897389"/>
                </a:cubicBezTo>
                <a:cubicBezTo>
                  <a:pt x="3134128" y="2881735"/>
                  <a:pt x="2924755" y="2881805"/>
                  <a:pt x="2757714" y="2897389"/>
                </a:cubicBezTo>
                <a:cubicBezTo>
                  <a:pt x="2590673" y="2912973"/>
                  <a:pt x="2394455" y="2913988"/>
                  <a:pt x="2164805" y="2897389"/>
                </a:cubicBezTo>
                <a:cubicBezTo>
                  <a:pt x="1935155" y="2880790"/>
                  <a:pt x="1771782" y="2902209"/>
                  <a:pt x="1571897" y="2897389"/>
                </a:cubicBezTo>
                <a:cubicBezTo>
                  <a:pt x="1372012" y="2892569"/>
                  <a:pt x="1194533" y="2906806"/>
                  <a:pt x="978988" y="2897389"/>
                </a:cubicBezTo>
                <a:cubicBezTo>
                  <a:pt x="763443" y="2887972"/>
                  <a:pt x="199004" y="2854728"/>
                  <a:pt x="0" y="2897389"/>
                </a:cubicBezTo>
                <a:cubicBezTo>
                  <a:pt x="-23097" y="2664482"/>
                  <a:pt x="7418" y="2574511"/>
                  <a:pt x="0" y="2404833"/>
                </a:cubicBezTo>
                <a:cubicBezTo>
                  <a:pt x="-7418" y="2235155"/>
                  <a:pt x="-428" y="2098085"/>
                  <a:pt x="0" y="1854329"/>
                </a:cubicBezTo>
                <a:cubicBezTo>
                  <a:pt x="428" y="1610573"/>
                  <a:pt x="-26008" y="1517421"/>
                  <a:pt x="0" y="1216903"/>
                </a:cubicBezTo>
                <a:cubicBezTo>
                  <a:pt x="26008" y="916385"/>
                  <a:pt x="-26582" y="901949"/>
                  <a:pt x="0" y="637426"/>
                </a:cubicBezTo>
                <a:cubicBezTo>
                  <a:pt x="26582" y="372903"/>
                  <a:pt x="-31588" y="218056"/>
                  <a:pt x="0" y="0"/>
                </a:cubicBezTo>
                <a:close/>
                <a:moveTo>
                  <a:pt x="76984" y="76984"/>
                </a:moveTo>
                <a:cubicBezTo>
                  <a:pt x="81194" y="346544"/>
                  <a:pt x="65391" y="529374"/>
                  <a:pt x="76984" y="817708"/>
                </a:cubicBezTo>
                <a:cubicBezTo>
                  <a:pt x="88577" y="1106042"/>
                  <a:pt x="44603" y="1324428"/>
                  <a:pt x="76984" y="1530997"/>
                </a:cubicBezTo>
                <a:cubicBezTo>
                  <a:pt x="109365" y="1737566"/>
                  <a:pt x="55086" y="2402961"/>
                  <a:pt x="76984" y="2820405"/>
                </a:cubicBezTo>
                <a:cubicBezTo>
                  <a:pt x="277474" y="2835367"/>
                  <a:pt x="625087" y="2818522"/>
                  <a:pt x="837858" y="2820405"/>
                </a:cubicBezTo>
                <a:cubicBezTo>
                  <a:pt x="1050629" y="2822288"/>
                  <a:pt x="1107627" y="2845355"/>
                  <a:pt x="1365130" y="2820405"/>
                </a:cubicBezTo>
                <a:cubicBezTo>
                  <a:pt x="1622633" y="2795455"/>
                  <a:pt x="1730089" y="2823628"/>
                  <a:pt x="1939122" y="2820405"/>
                </a:cubicBezTo>
                <a:cubicBezTo>
                  <a:pt x="2148155" y="2817182"/>
                  <a:pt x="2293467" y="2832142"/>
                  <a:pt x="2466394" y="2820405"/>
                </a:cubicBezTo>
                <a:cubicBezTo>
                  <a:pt x="2639321" y="2808668"/>
                  <a:pt x="2876015" y="2795759"/>
                  <a:pt x="3040387" y="2820405"/>
                </a:cubicBezTo>
                <a:cubicBezTo>
                  <a:pt x="3204759" y="2845051"/>
                  <a:pt x="3598397" y="2837447"/>
                  <a:pt x="3754540" y="2820405"/>
                </a:cubicBezTo>
                <a:cubicBezTo>
                  <a:pt x="3910683" y="2803363"/>
                  <a:pt x="4318315" y="2795360"/>
                  <a:pt x="4749015" y="2820405"/>
                </a:cubicBezTo>
                <a:cubicBezTo>
                  <a:pt x="4740362" y="2597952"/>
                  <a:pt x="4764964" y="2336711"/>
                  <a:pt x="4749015" y="2079681"/>
                </a:cubicBezTo>
                <a:cubicBezTo>
                  <a:pt x="4733066" y="1822651"/>
                  <a:pt x="4770295" y="1669822"/>
                  <a:pt x="4749015" y="1366392"/>
                </a:cubicBezTo>
                <a:cubicBezTo>
                  <a:pt x="4727735" y="1062962"/>
                  <a:pt x="4778892" y="874690"/>
                  <a:pt x="4749015" y="680537"/>
                </a:cubicBezTo>
                <a:cubicBezTo>
                  <a:pt x="4719138" y="486385"/>
                  <a:pt x="4721375" y="322444"/>
                  <a:pt x="4749015" y="76984"/>
                </a:cubicBezTo>
                <a:cubicBezTo>
                  <a:pt x="4547039" y="100947"/>
                  <a:pt x="4208200" y="46559"/>
                  <a:pt x="4034862" y="76984"/>
                </a:cubicBezTo>
                <a:cubicBezTo>
                  <a:pt x="3861524" y="107409"/>
                  <a:pt x="3702499" y="64554"/>
                  <a:pt x="3414149" y="76984"/>
                </a:cubicBezTo>
                <a:cubicBezTo>
                  <a:pt x="3125799" y="89414"/>
                  <a:pt x="3115860" y="52526"/>
                  <a:pt x="2886877" y="76984"/>
                </a:cubicBezTo>
                <a:cubicBezTo>
                  <a:pt x="2657894" y="101442"/>
                  <a:pt x="2487458" y="62194"/>
                  <a:pt x="2359605" y="76984"/>
                </a:cubicBezTo>
                <a:cubicBezTo>
                  <a:pt x="2231752" y="91774"/>
                  <a:pt x="1766956" y="66391"/>
                  <a:pt x="1598731" y="76984"/>
                </a:cubicBezTo>
                <a:cubicBezTo>
                  <a:pt x="1430506" y="87577"/>
                  <a:pt x="1284837" y="69226"/>
                  <a:pt x="1024739" y="76984"/>
                </a:cubicBezTo>
                <a:cubicBezTo>
                  <a:pt x="764641" y="84742"/>
                  <a:pt x="322747" y="85089"/>
                  <a:pt x="76984" y="76984"/>
                </a:cubicBezTo>
                <a:close/>
              </a:path>
            </a:pathLst>
          </a:custGeom>
          <a:solidFill>
            <a:srgbClr val="363D50"/>
          </a:solidFill>
          <a:ln w="19050">
            <a:solidFill>
              <a:srgbClr val="363D50"/>
            </a:solidFill>
            <a:extLst>
              <a:ext uri="{C807C97D-BFC1-408E-A445-0C87EB9F89A2}">
                <ask:lineSketchStyleProps xmlns:ask="http://schemas.microsoft.com/office/drawing/2018/sketchyshapes" sd="4292207411">
                  <a:prstGeom prst="frame">
                    <a:avLst>
                      <a:gd name="adj1" fmla="val 265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4585665-2AC3-8E17-7736-A6BE9342F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56" b="90741" l="36900" r="65295">
                        <a14:foregroundMark x1="45816" y1="12963" x2="43896" y2="10000"/>
                        <a14:foregroundMark x1="49794" y1="12963" x2="54595" y2="30741"/>
                        <a14:foregroundMark x1="53635" y1="13333" x2="48697" y2="34815"/>
                        <a14:foregroundMark x1="48697" y1="34815" x2="49246" y2="43704"/>
                        <a14:foregroundMark x1="44444" y1="80000" x2="53224" y2="77407"/>
                        <a14:foregroundMark x1="53224" y1="77407" x2="55556" y2="88519"/>
                        <a14:foregroundMark x1="48011" y1="67407" x2="43621" y2="87037"/>
                        <a14:foregroundMark x1="43621" y1="87037" x2="46365" y2="86667"/>
                        <a14:foregroundMark x1="46639" y1="71481" x2="43210" y2="90370"/>
                        <a14:foregroundMark x1="43210" y1="90370" x2="48011" y2="83333"/>
                        <a14:foregroundMark x1="45816" y1="70000" x2="43347" y2="89259"/>
                        <a14:foregroundMark x1="43347" y1="89259" x2="44170" y2="91111"/>
                        <a14:foregroundMark x1="51989" y1="13333" x2="45267" y2="9630"/>
                        <a14:foregroundMark x1="45267" y1="9630" x2="52126" y2="7037"/>
                        <a14:foregroundMark x1="53635" y1="8148" x2="50206" y2="32593"/>
                        <a14:foregroundMark x1="50206" y1="32593" x2="50754" y2="33704"/>
                        <a14:foregroundMark x1="52675" y1="5556" x2="51166" y2="21481"/>
                        <a14:foregroundMark x1="46776" y1="8889" x2="41564" y2="32593"/>
                        <a14:foregroundMark x1="41564" y1="32593" x2="45130" y2="41111"/>
                        <a14:foregroundMark x1="43621" y1="12222" x2="49246" y2="13333"/>
                        <a14:foregroundMark x1="47051" y1="6296" x2="44444" y2="5926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3907" t="295" r="30738" b="5563"/>
          <a:stretch/>
        </p:blipFill>
        <p:spPr>
          <a:xfrm>
            <a:off x="8343689" y="2180630"/>
            <a:ext cx="3124612" cy="3081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84E165-64E7-2048-C4A5-9C6E7624F99A}"/>
              </a:ext>
            </a:extLst>
          </p:cNvPr>
          <p:cNvSpPr txBox="1"/>
          <p:nvPr/>
        </p:nvSpPr>
        <p:spPr>
          <a:xfrm>
            <a:off x="2895600" y="454721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363D50"/>
                </a:solidFill>
                <a:latin typeface="Sitka Heading" panose="02000505000000020004" pitchFamily="2" charset="0"/>
              </a:rPr>
              <a:t>Метод внедрения </a:t>
            </a:r>
            <a:r>
              <a:rPr lang="en-US" sz="3200" b="1" dirty="0">
                <a:solidFill>
                  <a:srgbClr val="363D50"/>
                </a:solidFill>
                <a:latin typeface="Sitka Heading" panose="02000505000000020004" pitchFamily="2" charset="0"/>
              </a:rPr>
              <a:t>SAI</a:t>
            </a:r>
            <a:endParaRPr lang="ru-RU" sz="3200" b="1" dirty="0">
              <a:solidFill>
                <a:srgbClr val="363D50"/>
              </a:solidFill>
              <a:latin typeface="Sitka Heading" panose="02000505000000020004" pitchFamily="2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35E8B37-FF01-3483-AA98-E6240B89C1CE}"/>
              </a:ext>
            </a:extLst>
          </p:cNvPr>
          <p:cNvSpPr/>
          <p:nvPr/>
        </p:nvSpPr>
        <p:spPr>
          <a:xfrm>
            <a:off x="2110211" y="2535568"/>
            <a:ext cx="5173132" cy="2554545"/>
          </a:xfrm>
          <a:prstGeom prst="rect">
            <a:avLst/>
          </a:prstGeom>
          <a:solidFill>
            <a:srgbClr val="FEFDF9"/>
          </a:solidFill>
          <a:ln>
            <a:solidFill>
              <a:srgbClr val="FEFD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170DED-101D-A2D5-4A41-DA48CBA9F313}"/>
              </a:ext>
            </a:extLst>
          </p:cNvPr>
          <p:cNvSpPr txBox="1"/>
          <p:nvPr/>
        </p:nvSpPr>
        <p:spPr>
          <a:xfrm>
            <a:off x="2383154" y="2658774"/>
            <a:ext cx="48259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363D50"/>
                </a:solidFill>
                <a:latin typeface="Sitka Small" panose="02000505000000020004" pitchFamily="2" charset="0"/>
              </a:rPr>
              <a:t>наиболее простым и распространенным методом является скачивание установщика с официального сайта.</a:t>
            </a:r>
          </a:p>
          <a:p>
            <a:r>
              <a:rPr lang="ru-RU" sz="2000" dirty="0">
                <a:solidFill>
                  <a:srgbClr val="363D50"/>
                </a:solidFill>
                <a:latin typeface="Sitka Small" panose="02000505000000020004" pitchFamily="2" charset="0"/>
              </a:rPr>
              <a:t>Однако, также  существуют и другие методы.</a:t>
            </a:r>
          </a:p>
          <a:p>
            <a:endParaRPr lang="en-US" sz="2000" dirty="0">
              <a:solidFill>
                <a:srgbClr val="363D50"/>
              </a:solidFill>
              <a:latin typeface="Sitka Small" panose="02000505000000020004" pitchFamily="2" charset="0"/>
            </a:endParaRPr>
          </a:p>
        </p:txBody>
      </p:sp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51A2053E-6D2D-3604-79E2-82F3184C4832}"/>
              </a:ext>
            </a:extLst>
          </p:cNvPr>
          <p:cNvSpPr/>
          <p:nvPr/>
        </p:nvSpPr>
        <p:spPr>
          <a:xfrm>
            <a:off x="831637" y="863366"/>
            <a:ext cx="3012230" cy="3119535"/>
          </a:xfrm>
          <a:custGeom>
            <a:avLst/>
            <a:gdLst>
              <a:gd name="connsiteX0" fmla="*/ 3012229 w 3012230"/>
              <a:gd name="connsiteY0" fmla="*/ 0 h 3119535"/>
              <a:gd name="connsiteX1" fmla="*/ 310041 w 3012230"/>
              <a:gd name="connsiteY1" fmla="*/ 483197 h 3119535"/>
              <a:gd name="connsiteX2" fmla="*/ 117028 w 3012230"/>
              <a:gd name="connsiteY2" fmla="*/ 2765891 h 3119535"/>
              <a:gd name="connsiteX3" fmla="*/ 831178 w 3012230"/>
              <a:gd name="connsiteY3" fmla="*/ 3115793 h 3119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230" h="3119535" extrusionOk="0">
                <a:moveTo>
                  <a:pt x="3012229" y="0"/>
                </a:moveTo>
                <a:cubicBezTo>
                  <a:pt x="1949384" y="179144"/>
                  <a:pt x="883332" y="124165"/>
                  <a:pt x="310041" y="483197"/>
                </a:cubicBezTo>
                <a:cubicBezTo>
                  <a:pt x="-237738" y="965962"/>
                  <a:pt x="7553" y="2317147"/>
                  <a:pt x="117028" y="2765891"/>
                </a:cubicBezTo>
                <a:cubicBezTo>
                  <a:pt x="239973" y="3227183"/>
                  <a:pt x="597895" y="3149874"/>
                  <a:pt x="831178" y="3115793"/>
                </a:cubicBezTo>
              </a:path>
            </a:pathLst>
          </a:custGeom>
          <a:noFill/>
          <a:ln w="38100">
            <a:solidFill>
              <a:srgbClr val="363D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516133658">
                  <a:custGeom>
                    <a:avLst/>
                    <a:gdLst>
                      <a:gd name="connsiteX0" fmla="*/ 2642671 w 2642671"/>
                      <a:gd name="connsiteY0" fmla="*/ 0 h 3170335"/>
                      <a:gd name="connsiteX1" fmla="*/ 272004 w 2642671"/>
                      <a:gd name="connsiteY1" fmla="*/ 491066 h 3170335"/>
                      <a:gd name="connsiteX2" fmla="*/ 102671 w 2642671"/>
                      <a:gd name="connsiteY2" fmla="*/ 2810933 h 3170335"/>
                      <a:gd name="connsiteX3" fmla="*/ 729204 w 2642671"/>
                      <a:gd name="connsiteY3" fmla="*/ 3166533 h 317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42671" h="3170335">
                        <a:moveTo>
                          <a:pt x="2642671" y="0"/>
                        </a:moveTo>
                        <a:cubicBezTo>
                          <a:pt x="1669004" y="11288"/>
                          <a:pt x="695337" y="22577"/>
                          <a:pt x="272004" y="491066"/>
                        </a:cubicBezTo>
                        <a:cubicBezTo>
                          <a:pt x="-151329" y="959555"/>
                          <a:pt x="26471" y="2365022"/>
                          <a:pt x="102671" y="2810933"/>
                        </a:cubicBezTo>
                        <a:cubicBezTo>
                          <a:pt x="178871" y="3256844"/>
                          <a:pt x="551404" y="3158066"/>
                          <a:pt x="729204" y="3166533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8152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07B9563-95D2-6ADE-925A-513A80270BD0}"/>
              </a:ext>
            </a:extLst>
          </p:cNvPr>
          <p:cNvSpPr/>
          <p:nvPr/>
        </p:nvSpPr>
        <p:spPr>
          <a:xfrm>
            <a:off x="814022" y="831629"/>
            <a:ext cx="4756484" cy="5245768"/>
          </a:xfrm>
          <a:prstGeom prst="rect">
            <a:avLst/>
          </a:prstGeom>
          <a:solidFill>
            <a:srgbClr val="EBA26A"/>
          </a:solidFill>
          <a:ln>
            <a:solidFill>
              <a:srgbClr val="EBA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2B1072D-20FB-CCC1-7078-43065D903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581" y="1048906"/>
            <a:ext cx="5524397" cy="476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Рамка 3">
            <a:extLst>
              <a:ext uri="{FF2B5EF4-FFF2-40B4-BE49-F238E27FC236}">
                <a16:creationId xmlns:a16="http://schemas.microsoft.com/office/drawing/2014/main" id="{2AC369E8-B97F-14F4-C844-03C15A3264F2}"/>
              </a:ext>
            </a:extLst>
          </p:cNvPr>
          <p:cNvSpPr/>
          <p:nvPr/>
        </p:nvSpPr>
        <p:spPr>
          <a:xfrm>
            <a:off x="5411874" y="1293439"/>
            <a:ext cx="5524397" cy="5066121"/>
          </a:xfrm>
          <a:custGeom>
            <a:avLst/>
            <a:gdLst>
              <a:gd name="connsiteX0" fmla="*/ 0 w 5524397"/>
              <a:gd name="connsiteY0" fmla="*/ 0 h 5066121"/>
              <a:gd name="connsiteX1" fmla="*/ 635306 w 5524397"/>
              <a:gd name="connsiteY1" fmla="*/ 0 h 5066121"/>
              <a:gd name="connsiteX2" fmla="*/ 1325855 w 5524397"/>
              <a:gd name="connsiteY2" fmla="*/ 0 h 5066121"/>
              <a:gd name="connsiteX3" fmla="*/ 2016405 w 5524397"/>
              <a:gd name="connsiteY3" fmla="*/ 0 h 5066121"/>
              <a:gd name="connsiteX4" fmla="*/ 2817442 w 5524397"/>
              <a:gd name="connsiteY4" fmla="*/ 0 h 5066121"/>
              <a:gd name="connsiteX5" fmla="*/ 3507992 w 5524397"/>
              <a:gd name="connsiteY5" fmla="*/ 0 h 5066121"/>
              <a:gd name="connsiteX6" fmla="*/ 4309030 w 5524397"/>
              <a:gd name="connsiteY6" fmla="*/ 0 h 5066121"/>
              <a:gd name="connsiteX7" fmla="*/ 5524397 w 5524397"/>
              <a:gd name="connsiteY7" fmla="*/ 0 h 5066121"/>
              <a:gd name="connsiteX8" fmla="*/ 5524397 w 5524397"/>
              <a:gd name="connsiteY8" fmla="*/ 683926 h 5066121"/>
              <a:gd name="connsiteX9" fmla="*/ 5524397 w 5524397"/>
              <a:gd name="connsiteY9" fmla="*/ 1418514 h 5066121"/>
              <a:gd name="connsiteX10" fmla="*/ 5524397 w 5524397"/>
              <a:gd name="connsiteY10" fmla="*/ 1899795 h 5066121"/>
              <a:gd name="connsiteX11" fmla="*/ 5524397 w 5524397"/>
              <a:gd name="connsiteY11" fmla="*/ 2482399 h 5066121"/>
              <a:gd name="connsiteX12" fmla="*/ 5524397 w 5524397"/>
              <a:gd name="connsiteY12" fmla="*/ 3014342 h 5066121"/>
              <a:gd name="connsiteX13" fmla="*/ 5524397 w 5524397"/>
              <a:gd name="connsiteY13" fmla="*/ 3698268 h 5066121"/>
              <a:gd name="connsiteX14" fmla="*/ 5524397 w 5524397"/>
              <a:gd name="connsiteY14" fmla="*/ 4230211 h 5066121"/>
              <a:gd name="connsiteX15" fmla="*/ 5524397 w 5524397"/>
              <a:gd name="connsiteY15" fmla="*/ 5066121 h 5066121"/>
              <a:gd name="connsiteX16" fmla="*/ 4723359 w 5524397"/>
              <a:gd name="connsiteY16" fmla="*/ 5066121 h 5066121"/>
              <a:gd name="connsiteX17" fmla="*/ 4032810 w 5524397"/>
              <a:gd name="connsiteY17" fmla="*/ 5066121 h 5066121"/>
              <a:gd name="connsiteX18" fmla="*/ 3342260 w 5524397"/>
              <a:gd name="connsiteY18" fmla="*/ 5066121 h 5066121"/>
              <a:gd name="connsiteX19" fmla="*/ 2541223 w 5524397"/>
              <a:gd name="connsiteY19" fmla="*/ 5066121 h 5066121"/>
              <a:gd name="connsiteX20" fmla="*/ 2016405 w 5524397"/>
              <a:gd name="connsiteY20" fmla="*/ 5066121 h 5066121"/>
              <a:gd name="connsiteX21" fmla="*/ 1436343 w 5524397"/>
              <a:gd name="connsiteY21" fmla="*/ 5066121 h 5066121"/>
              <a:gd name="connsiteX22" fmla="*/ 635306 w 5524397"/>
              <a:gd name="connsiteY22" fmla="*/ 5066121 h 5066121"/>
              <a:gd name="connsiteX23" fmla="*/ 0 w 5524397"/>
              <a:gd name="connsiteY23" fmla="*/ 5066121 h 5066121"/>
              <a:gd name="connsiteX24" fmla="*/ 0 w 5524397"/>
              <a:gd name="connsiteY24" fmla="*/ 4331533 h 5066121"/>
              <a:gd name="connsiteX25" fmla="*/ 0 w 5524397"/>
              <a:gd name="connsiteY25" fmla="*/ 3799591 h 5066121"/>
              <a:gd name="connsiteX26" fmla="*/ 0 w 5524397"/>
              <a:gd name="connsiteY26" fmla="*/ 3166326 h 5066121"/>
              <a:gd name="connsiteX27" fmla="*/ 0 w 5524397"/>
              <a:gd name="connsiteY27" fmla="*/ 2634383 h 5066121"/>
              <a:gd name="connsiteX28" fmla="*/ 0 w 5524397"/>
              <a:gd name="connsiteY28" fmla="*/ 1899795 h 5066121"/>
              <a:gd name="connsiteX29" fmla="*/ 0 w 5524397"/>
              <a:gd name="connsiteY29" fmla="*/ 1418514 h 5066121"/>
              <a:gd name="connsiteX30" fmla="*/ 0 w 5524397"/>
              <a:gd name="connsiteY30" fmla="*/ 683926 h 5066121"/>
              <a:gd name="connsiteX31" fmla="*/ 0 w 5524397"/>
              <a:gd name="connsiteY31" fmla="*/ 0 h 5066121"/>
              <a:gd name="connsiteX32" fmla="*/ 134607 w 5524397"/>
              <a:gd name="connsiteY32" fmla="*/ 134607 h 5066121"/>
              <a:gd name="connsiteX33" fmla="*/ 134607 w 5524397"/>
              <a:gd name="connsiteY33" fmla="*/ 819879 h 5066121"/>
              <a:gd name="connsiteX34" fmla="*/ 134607 w 5524397"/>
              <a:gd name="connsiteY34" fmla="*/ 1553121 h 5066121"/>
              <a:gd name="connsiteX35" fmla="*/ 134607 w 5524397"/>
              <a:gd name="connsiteY35" fmla="*/ 2190424 h 5066121"/>
              <a:gd name="connsiteX36" fmla="*/ 134607 w 5524397"/>
              <a:gd name="connsiteY36" fmla="*/ 2971635 h 5066121"/>
              <a:gd name="connsiteX37" fmla="*/ 134607 w 5524397"/>
              <a:gd name="connsiteY37" fmla="*/ 3608938 h 5066121"/>
              <a:gd name="connsiteX38" fmla="*/ 134607 w 5524397"/>
              <a:gd name="connsiteY38" fmla="*/ 4150303 h 5066121"/>
              <a:gd name="connsiteX39" fmla="*/ 134607 w 5524397"/>
              <a:gd name="connsiteY39" fmla="*/ 4931514 h 5066121"/>
              <a:gd name="connsiteX40" fmla="*/ 633849 w 5524397"/>
              <a:gd name="connsiteY40" fmla="*/ 4931514 h 5066121"/>
              <a:gd name="connsiteX41" fmla="*/ 1133092 w 5524397"/>
              <a:gd name="connsiteY41" fmla="*/ 4931514 h 5066121"/>
              <a:gd name="connsiteX42" fmla="*/ 1684886 w 5524397"/>
              <a:gd name="connsiteY42" fmla="*/ 4931514 h 5066121"/>
              <a:gd name="connsiteX43" fmla="*/ 2341784 w 5524397"/>
              <a:gd name="connsiteY43" fmla="*/ 4931514 h 5066121"/>
              <a:gd name="connsiteX44" fmla="*/ 2841026 w 5524397"/>
              <a:gd name="connsiteY44" fmla="*/ 4931514 h 5066121"/>
              <a:gd name="connsiteX45" fmla="*/ 3340269 w 5524397"/>
              <a:gd name="connsiteY45" fmla="*/ 4931514 h 5066121"/>
              <a:gd name="connsiteX46" fmla="*/ 4049718 w 5524397"/>
              <a:gd name="connsiteY46" fmla="*/ 4931514 h 5066121"/>
              <a:gd name="connsiteX47" fmla="*/ 4759168 w 5524397"/>
              <a:gd name="connsiteY47" fmla="*/ 4931514 h 5066121"/>
              <a:gd name="connsiteX48" fmla="*/ 5389790 w 5524397"/>
              <a:gd name="connsiteY48" fmla="*/ 4931514 h 5066121"/>
              <a:gd name="connsiteX49" fmla="*/ 5389790 w 5524397"/>
              <a:gd name="connsiteY49" fmla="*/ 4390149 h 5066121"/>
              <a:gd name="connsiteX50" fmla="*/ 5389790 w 5524397"/>
              <a:gd name="connsiteY50" fmla="*/ 3800814 h 5066121"/>
              <a:gd name="connsiteX51" fmla="*/ 5389790 w 5524397"/>
              <a:gd name="connsiteY51" fmla="*/ 3163511 h 5066121"/>
              <a:gd name="connsiteX52" fmla="*/ 5389790 w 5524397"/>
              <a:gd name="connsiteY52" fmla="*/ 2478239 h 5066121"/>
              <a:gd name="connsiteX53" fmla="*/ 5389790 w 5524397"/>
              <a:gd name="connsiteY53" fmla="*/ 1744997 h 5066121"/>
              <a:gd name="connsiteX54" fmla="*/ 5389790 w 5524397"/>
              <a:gd name="connsiteY54" fmla="*/ 1059725 h 5066121"/>
              <a:gd name="connsiteX55" fmla="*/ 5389790 w 5524397"/>
              <a:gd name="connsiteY55" fmla="*/ 134607 h 5066121"/>
              <a:gd name="connsiteX56" fmla="*/ 4627788 w 5524397"/>
              <a:gd name="connsiteY56" fmla="*/ 134607 h 5066121"/>
              <a:gd name="connsiteX57" fmla="*/ 3918339 w 5524397"/>
              <a:gd name="connsiteY57" fmla="*/ 134607 h 5066121"/>
              <a:gd name="connsiteX58" fmla="*/ 3208889 w 5524397"/>
              <a:gd name="connsiteY58" fmla="*/ 134607 h 5066121"/>
              <a:gd name="connsiteX59" fmla="*/ 2551991 w 5524397"/>
              <a:gd name="connsiteY59" fmla="*/ 134607 h 5066121"/>
              <a:gd name="connsiteX60" fmla="*/ 2000197 w 5524397"/>
              <a:gd name="connsiteY60" fmla="*/ 134607 h 5066121"/>
              <a:gd name="connsiteX61" fmla="*/ 1343299 w 5524397"/>
              <a:gd name="connsiteY61" fmla="*/ 134607 h 5066121"/>
              <a:gd name="connsiteX62" fmla="*/ 791505 w 5524397"/>
              <a:gd name="connsiteY62" fmla="*/ 134607 h 5066121"/>
              <a:gd name="connsiteX63" fmla="*/ 134607 w 5524397"/>
              <a:gd name="connsiteY63" fmla="*/ 134607 h 5066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524397" h="5066121" fill="none" extrusionOk="0">
                <a:moveTo>
                  <a:pt x="0" y="0"/>
                </a:moveTo>
                <a:cubicBezTo>
                  <a:pt x="206148" y="-22182"/>
                  <a:pt x="489337" y="-22029"/>
                  <a:pt x="635306" y="0"/>
                </a:cubicBezTo>
                <a:cubicBezTo>
                  <a:pt x="781275" y="22029"/>
                  <a:pt x="1020327" y="-29564"/>
                  <a:pt x="1325855" y="0"/>
                </a:cubicBezTo>
                <a:cubicBezTo>
                  <a:pt x="1631383" y="29564"/>
                  <a:pt x="1853857" y="15188"/>
                  <a:pt x="2016405" y="0"/>
                </a:cubicBezTo>
                <a:cubicBezTo>
                  <a:pt x="2178953" y="-15188"/>
                  <a:pt x="2568456" y="-18189"/>
                  <a:pt x="2817442" y="0"/>
                </a:cubicBezTo>
                <a:cubicBezTo>
                  <a:pt x="3066428" y="18189"/>
                  <a:pt x="3352529" y="-12242"/>
                  <a:pt x="3507992" y="0"/>
                </a:cubicBezTo>
                <a:cubicBezTo>
                  <a:pt x="3663455" y="12242"/>
                  <a:pt x="3991165" y="5258"/>
                  <a:pt x="4309030" y="0"/>
                </a:cubicBezTo>
                <a:cubicBezTo>
                  <a:pt x="4626895" y="-5258"/>
                  <a:pt x="5212106" y="6398"/>
                  <a:pt x="5524397" y="0"/>
                </a:cubicBezTo>
                <a:cubicBezTo>
                  <a:pt x="5539964" y="320255"/>
                  <a:pt x="5549639" y="362750"/>
                  <a:pt x="5524397" y="683926"/>
                </a:cubicBezTo>
                <a:cubicBezTo>
                  <a:pt x="5499155" y="1005102"/>
                  <a:pt x="5505582" y="1145364"/>
                  <a:pt x="5524397" y="1418514"/>
                </a:cubicBezTo>
                <a:cubicBezTo>
                  <a:pt x="5543212" y="1691664"/>
                  <a:pt x="5533801" y="1683892"/>
                  <a:pt x="5524397" y="1899795"/>
                </a:cubicBezTo>
                <a:cubicBezTo>
                  <a:pt x="5514993" y="2115698"/>
                  <a:pt x="5504502" y="2295607"/>
                  <a:pt x="5524397" y="2482399"/>
                </a:cubicBezTo>
                <a:cubicBezTo>
                  <a:pt x="5544292" y="2669191"/>
                  <a:pt x="5505168" y="2751232"/>
                  <a:pt x="5524397" y="3014342"/>
                </a:cubicBezTo>
                <a:cubicBezTo>
                  <a:pt x="5543626" y="3277452"/>
                  <a:pt x="5500524" y="3414268"/>
                  <a:pt x="5524397" y="3698268"/>
                </a:cubicBezTo>
                <a:cubicBezTo>
                  <a:pt x="5548270" y="3982268"/>
                  <a:pt x="5508125" y="3995435"/>
                  <a:pt x="5524397" y="4230211"/>
                </a:cubicBezTo>
                <a:cubicBezTo>
                  <a:pt x="5540669" y="4464987"/>
                  <a:pt x="5559795" y="4897868"/>
                  <a:pt x="5524397" y="5066121"/>
                </a:cubicBezTo>
                <a:cubicBezTo>
                  <a:pt x="5288803" y="5081231"/>
                  <a:pt x="4921538" y="5101395"/>
                  <a:pt x="4723359" y="5066121"/>
                </a:cubicBezTo>
                <a:cubicBezTo>
                  <a:pt x="4525180" y="5030847"/>
                  <a:pt x="4368408" y="5037946"/>
                  <a:pt x="4032810" y="5066121"/>
                </a:cubicBezTo>
                <a:cubicBezTo>
                  <a:pt x="3697212" y="5094296"/>
                  <a:pt x="3584624" y="5089595"/>
                  <a:pt x="3342260" y="5066121"/>
                </a:cubicBezTo>
                <a:cubicBezTo>
                  <a:pt x="3099896" y="5042648"/>
                  <a:pt x="2934820" y="5031522"/>
                  <a:pt x="2541223" y="5066121"/>
                </a:cubicBezTo>
                <a:cubicBezTo>
                  <a:pt x="2147626" y="5100720"/>
                  <a:pt x="2124484" y="5048941"/>
                  <a:pt x="2016405" y="5066121"/>
                </a:cubicBezTo>
                <a:cubicBezTo>
                  <a:pt x="1908326" y="5083301"/>
                  <a:pt x="1718655" y="5062247"/>
                  <a:pt x="1436343" y="5066121"/>
                </a:cubicBezTo>
                <a:cubicBezTo>
                  <a:pt x="1154031" y="5069995"/>
                  <a:pt x="1021117" y="5049478"/>
                  <a:pt x="635306" y="5066121"/>
                </a:cubicBezTo>
                <a:cubicBezTo>
                  <a:pt x="249495" y="5082764"/>
                  <a:pt x="142571" y="5047790"/>
                  <a:pt x="0" y="5066121"/>
                </a:cubicBezTo>
                <a:cubicBezTo>
                  <a:pt x="-501" y="4830414"/>
                  <a:pt x="14208" y="4609807"/>
                  <a:pt x="0" y="4331533"/>
                </a:cubicBezTo>
                <a:cubicBezTo>
                  <a:pt x="-14208" y="4053259"/>
                  <a:pt x="-21941" y="3934207"/>
                  <a:pt x="0" y="3799591"/>
                </a:cubicBezTo>
                <a:cubicBezTo>
                  <a:pt x="21941" y="3664975"/>
                  <a:pt x="-25280" y="3320167"/>
                  <a:pt x="0" y="3166326"/>
                </a:cubicBezTo>
                <a:cubicBezTo>
                  <a:pt x="25280" y="3012486"/>
                  <a:pt x="9574" y="2785010"/>
                  <a:pt x="0" y="2634383"/>
                </a:cubicBezTo>
                <a:cubicBezTo>
                  <a:pt x="-9574" y="2483756"/>
                  <a:pt x="18311" y="2260093"/>
                  <a:pt x="0" y="1899795"/>
                </a:cubicBezTo>
                <a:cubicBezTo>
                  <a:pt x="-18311" y="1539497"/>
                  <a:pt x="-1892" y="1611829"/>
                  <a:pt x="0" y="1418514"/>
                </a:cubicBezTo>
                <a:cubicBezTo>
                  <a:pt x="1892" y="1225199"/>
                  <a:pt x="-24155" y="883368"/>
                  <a:pt x="0" y="683926"/>
                </a:cubicBezTo>
                <a:cubicBezTo>
                  <a:pt x="24155" y="484484"/>
                  <a:pt x="9556" y="337740"/>
                  <a:pt x="0" y="0"/>
                </a:cubicBezTo>
                <a:close/>
                <a:moveTo>
                  <a:pt x="134607" y="134607"/>
                </a:moveTo>
                <a:cubicBezTo>
                  <a:pt x="116893" y="454958"/>
                  <a:pt x="151172" y="627730"/>
                  <a:pt x="134607" y="819879"/>
                </a:cubicBezTo>
                <a:cubicBezTo>
                  <a:pt x="118042" y="1012028"/>
                  <a:pt x="157663" y="1406284"/>
                  <a:pt x="134607" y="1553121"/>
                </a:cubicBezTo>
                <a:cubicBezTo>
                  <a:pt x="111551" y="1699958"/>
                  <a:pt x="131962" y="1943836"/>
                  <a:pt x="134607" y="2190424"/>
                </a:cubicBezTo>
                <a:cubicBezTo>
                  <a:pt x="137252" y="2437012"/>
                  <a:pt x="121991" y="2766878"/>
                  <a:pt x="134607" y="2971635"/>
                </a:cubicBezTo>
                <a:cubicBezTo>
                  <a:pt x="147223" y="3176392"/>
                  <a:pt x="165350" y="3412805"/>
                  <a:pt x="134607" y="3608938"/>
                </a:cubicBezTo>
                <a:cubicBezTo>
                  <a:pt x="103864" y="3805071"/>
                  <a:pt x="113512" y="3980247"/>
                  <a:pt x="134607" y="4150303"/>
                </a:cubicBezTo>
                <a:cubicBezTo>
                  <a:pt x="155702" y="4320359"/>
                  <a:pt x="120880" y="4619139"/>
                  <a:pt x="134607" y="4931514"/>
                </a:cubicBezTo>
                <a:cubicBezTo>
                  <a:pt x="356521" y="4946047"/>
                  <a:pt x="516088" y="4914562"/>
                  <a:pt x="633849" y="4931514"/>
                </a:cubicBezTo>
                <a:cubicBezTo>
                  <a:pt x="751610" y="4948466"/>
                  <a:pt x="892978" y="4933784"/>
                  <a:pt x="1133092" y="4931514"/>
                </a:cubicBezTo>
                <a:cubicBezTo>
                  <a:pt x="1373206" y="4929244"/>
                  <a:pt x="1526422" y="4906197"/>
                  <a:pt x="1684886" y="4931514"/>
                </a:cubicBezTo>
                <a:cubicBezTo>
                  <a:pt x="1843350" y="4956831"/>
                  <a:pt x="2207104" y="4961781"/>
                  <a:pt x="2341784" y="4931514"/>
                </a:cubicBezTo>
                <a:cubicBezTo>
                  <a:pt x="2476464" y="4901247"/>
                  <a:pt x="2702123" y="4931238"/>
                  <a:pt x="2841026" y="4931514"/>
                </a:cubicBezTo>
                <a:cubicBezTo>
                  <a:pt x="2979929" y="4931790"/>
                  <a:pt x="3225336" y="4919114"/>
                  <a:pt x="3340269" y="4931514"/>
                </a:cubicBezTo>
                <a:cubicBezTo>
                  <a:pt x="3455202" y="4943914"/>
                  <a:pt x="3905625" y="4952798"/>
                  <a:pt x="4049718" y="4931514"/>
                </a:cubicBezTo>
                <a:cubicBezTo>
                  <a:pt x="4193811" y="4910230"/>
                  <a:pt x="4523607" y="4927719"/>
                  <a:pt x="4759168" y="4931514"/>
                </a:cubicBezTo>
                <a:cubicBezTo>
                  <a:pt x="4994729" y="4935310"/>
                  <a:pt x="5239420" y="4902406"/>
                  <a:pt x="5389790" y="4931514"/>
                </a:cubicBezTo>
                <a:cubicBezTo>
                  <a:pt x="5370762" y="4706557"/>
                  <a:pt x="5394118" y="4612794"/>
                  <a:pt x="5389790" y="4390149"/>
                </a:cubicBezTo>
                <a:cubicBezTo>
                  <a:pt x="5385462" y="4167504"/>
                  <a:pt x="5376748" y="4032862"/>
                  <a:pt x="5389790" y="3800814"/>
                </a:cubicBezTo>
                <a:cubicBezTo>
                  <a:pt x="5402832" y="3568767"/>
                  <a:pt x="5371320" y="3406529"/>
                  <a:pt x="5389790" y="3163511"/>
                </a:cubicBezTo>
                <a:cubicBezTo>
                  <a:pt x="5408260" y="2920493"/>
                  <a:pt x="5410433" y="2815313"/>
                  <a:pt x="5389790" y="2478239"/>
                </a:cubicBezTo>
                <a:cubicBezTo>
                  <a:pt x="5369147" y="2141165"/>
                  <a:pt x="5383469" y="2025418"/>
                  <a:pt x="5389790" y="1744997"/>
                </a:cubicBezTo>
                <a:cubicBezTo>
                  <a:pt x="5396111" y="1464576"/>
                  <a:pt x="5419670" y="1319785"/>
                  <a:pt x="5389790" y="1059725"/>
                </a:cubicBezTo>
                <a:cubicBezTo>
                  <a:pt x="5359910" y="799665"/>
                  <a:pt x="5416632" y="494702"/>
                  <a:pt x="5389790" y="134607"/>
                </a:cubicBezTo>
                <a:cubicBezTo>
                  <a:pt x="5080003" y="148973"/>
                  <a:pt x="4896644" y="168705"/>
                  <a:pt x="4627788" y="134607"/>
                </a:cubicBezTo>
                <a:cubicBezTo>
                  <a:pt x="4358932" y="100509"/>
                  <a:pt x="4106074" y="138238"/>
                  <a:pt x="3918339" y="134607"/>
                </a:cubicBezTo>
                <a:cubicBezTo>
                  <a:pt x="3730604" y="130976"/>
                  <a:pt x="3504547" y="121360"/>
                  <a:pt x="3208889" y="134607"/>
                </a:cubicBezTo>
                <a:cubicBezTo>
                  <a:pt x="2913231" y="147855"/>
                  <a:pt x="2735113" y="137467"/>
                  <a:pt x="2551991" y="134607"/>
                </a:cubicBezTo>
                <a:cubicBezTo>
                  <a:pt x="2368869" y="131747"/>
                  <a:pt x="2128141" y="120301"/>
                  <a:pt x="2000197" y="134607"/>
                </a:cubicBezTo>
                <a:cubicBezTo>
                  <a:pt x="1872253" y="148913"/>
                  <a:pt x="1667656" y="137519"/>
                  <a:pt x="1343299" y="134607"/>
                </a:cubicBezTo>
                <a:cubicBezTo>
                  <a:pt x="1018942" y="131695"/>
                  <a:pt x="1022031" y="144112"/>
                  <a:pt x="791505" y="134607"/>
                </a:cubicBezTo>
                <a:cubicBezTo>
                  <a:pt x="560979" y="125102"/>
                  <a:pt x="446727" y="107916"/>
                  <a:pt x="134607" y="134607"/>
                </a:cubicBezTo>
                <a:close/>
              </a:path>
              <a:path w="5524397" h="5066121" stroke="0" extrusionOk="0">
                <a:moveTo>
                  <a:pt x="0" y="0"/>
                </a:moveTo>
                <a:cubicBezTo>
                  <a:pt x="188280" y="2508"/>
                  <a:pt x="366770" y="-1644"/>
                  <a:pt x="524818" y="0"/>
                </a:cubicBezTo>
                <a:cubicBezTo>
                  <a:pt x="682866" y="1644"/>
                  <a:pt x="903665" y="25031"/>
                  <a:pt x="1104879" y="0"/>
                </a:cubicBezTo>
                <a:cubicBezTo>
                  <a:pt x="1306093" y="-25031"/>
                  <a:pt x="1529721" y="-11"/>
                  <a:pt x="1684941" y="0"/>
                </a:cubicBezTo>
                <a:cubicBezTo>
                  <a:pt x="1840161" y="11"/>
                  <a:pt x="2087585" y="-17983"/>
                  <a:pt x="2430735" y="0"/>
                </a:cubicBezTo>
                <a:cubicBezTo>
                  <a:pt x="2773885" y="17983"/>
                  <a:pt x="2693806" y="-24322"/>
                  <a:pt x="2955552" y="0"/>
                </a:cubicBezTo>
                <a:cubicBezTo>
                  <a:pt x="3217298" y="24322"/>
                  <a:pt x="3233594" y="-12776"/>
                  <a:pt x="3480370" y="0"/>
                </a:cubicBezTo>
                <a:cubicBezTo>
                  <a:pt x="3727146" y="12776"/>
                  <a:pt x="3926916" y="962"/>
                  <a:pt x="4060432" y="0"/>
                </a:cubicBezTo>
                <a:cubicBezTo>
                  <a:pt x="4193948" y="-962"/>
                  <a:pt x="4369520" y="-8144"/>
                  <a:pt x="4640493" y="0"/>
                </a:cubicBezTo>
                <a:cubicBezTo>
                  <a:pt x="4911466" y="8144"/>
                  <a:pt x="5164475" y="-8077"/>
                  <a:pt x="5524397" y="0"/>
                </a:cubicBezTo>
                <a:cubicBezTo>
                  <a:pt x="5510924" y="277815"/>
                  <a:pt x="5535064" y="339054"/>
                  <a:pt x="5524397" y="633265"/>
                </a:cubicBezTo>
                <a:cubicBezTo>
                  <a:pt x="5513730" y="927476"/>
                  <a:pt x="5492758" y="1088435"/>
                  <a:pt x="5524397" y="1266530"/>
                </a:cubicBezTo>
                <a:cubicBezTo>
                  <a:pt x="5556036" y="1444625"/>
                  <a:pt x="5548893" y="1637149"/>
                  <a:pt x="5524397" y="1950457"/>
                </a:cubicBezTo>
                <a:cubicBezTo>
                  <a:pt x="5499901" y="2263765"/>
                  <a:pt x="5500881" y="2386903"/>
                  <a:pt x="5524397" y="2583722"/>
                </a:cubicBezTo>
                <a:cubicBezTo>
                  <a:pt x="5547913" y="2780541"/>
                  <a:pt x="5523979" y="3027164"/>
                  <a:pt x="5524397" y="3267648"/>
                </a:cubicBezTo>
                <a:cubicBezTo>
                  <a:pt x="5524815" y="3508132"/>
                  <a:pt x="5530180" y="3540218"/>
                  <a:pt x="5524397" y="3748930"/>
                </a:cubicBezTo>
                <a:cubicBezTo>
                  <a:pt x="5518614" y="3957642"/>
                  <a:pt x="5534451" y="4062503"/>
                  <a:pt x="5524397" y="4230211"/>
                </a:cubicBezTo>
                <a:cubicBezTo>
                  <a:pt x="5514343" y="4397919"/>
                  <a:pt x="5548394" y="4887988"/>
                  <a:pt x="5524397" y="5066121"/>
                </a:cubicBezTo>
                <a:cubicBezTo>
                  <a:pt x="5224992" y="5092782"/>
                  <a:pt x="5070765" y="5097647"/>
                  <a:pt x="4889091" y="5066121"/>
                </a:cubicBezTo>
                <a:cubicBezTo>
                  <a:pt x="4707417" y="5034595"/>
                  <a:pt x="4548900" y="5094233"/>
                  <a:pt x="4253786" y="5066121"/>
                </a:cubicBezTo>
                <a:cubicBezTo>
                  <a:pt x="3958672" y="5038009"/>
                  <a:pt x="3868786" y="5083881"/>
                  <a:pt x="3728968" y="5066121"/>
                </a:cubicBezTo>
                <a:cubicBezTo>
                  <a:pt x="3589150" y="5048361"/>
                  <a:pt x="3338405" y="5041549"/>
                  <a:pt x="3204150" y="5066121"/>
                </a:cubicBezTo>
                <a:cubicBezTo>
                  <a:pt x="3069895" y="5090693"/>
                  <a:pt x="2850209" y="5090514"/>
                  <a:pt x="2568845" y="5066121"/>
                </a:cubicBezTo>
                <a:cubicBezTo>
                  <a:pt x="2287482" y="5041728"/>
                  <a:pt x="2138816" y="5048560"/>
                  <a:pt x="1878295" y="5066121"/>
                </a:cubicBezTo>
                <a:cubicBezTo>
                  <a:pt x="1617774" y="5083683"/>
                  <a:pt x="1338059" y="5068777"/>
                  <a:pt x="1077257" y="5066121"/>
                </a:cubicBezTo>
                <a:cubicBezTo>
                  <a:pt x="816455" y="5063465"/>
                  <a:pt x="446161" y="5064686"/>
                  <a:pt x="0" y="5066121"/>
                </a:cubicBezTo>
                <a:cubicBezTo>
                  <a:pt x="25916" y="4780914"/>
                  <a:pt x="-27871" y="4612708"/>
                  <a:pt x="0" y="4382195"/>
                </a:cubicBezTo>
                <a:cubicBezTo>
                  <a:pt x="27871" y="4151682"/>
                  <a:pt x="-16851" y="4020158"/>
                  <a:pt x="0" y="3850252"/>
                </a:cubicBezTo>
                <a:cubicBezTo>
                  <a:pt x="16851" y="3680346"/>
                  <a:pt x="6548" y="3432770"/>
                  <a:pt x="0" y="3318309"/>
                </a:cubicBezTo>
                <a:cubicBezTo>
                  <a:pt x="-6548" y="3203848"/>
                  <a:pt x="19582" y="2978866"/>
                  <a:pt x="0" y="2786367"/>
                </a:cubicBezTo>
                <a:cubicBezTo>
                  <a:pt x="-19582" y="2593868"/>
                  <a:pt x="-32571" y="2299185"/>
                  <a:pt x="0" y="2102440"/>
                </a:cubicBezTo>
                <a:cubicBezTo>
                  <a:pt x="32571" y="1905695"/>
                  <a:pt x="14490" y="1630915"/>
                  <a:pt x="0" y="1418514"/>
                </a:cubicBezTo>
                <a:cubicBezTo>
                  <a:pt x="-14490" y="1206113"/>
                  <a:pt x="-21616" y="1070988"/>
                  <a:pt x="0" y="886571"/>
                </a:cubicBezTo>
                <a:cubicBezTo>
                  <a:pt x="21616" y="702154"/>
                  <a:pt x="-25226" y="327090"/>
                  <a:pt x="0" y="0"/>
                </a:cubicBezTo>
                <a:close/>
                <a:moveTo>
                  <a:pt x="134607" y="134607"/>
                </a:moveTo>
                <a:cubicBezTo>
                  <a:pt x="148455" y="314641"/>
                  <a:pt x="118356" y="610572"/>
                  <a:pt x="134607" y="915818"/>
                </a:cubicBezTo>
                <a:cubicBezTo>
                  <a:pt x="150858" y="1221064"/>
                  <a:pt x="96746" y="1312899"/>
                  <a:pt x="134607" y="1697028"/>
                </a:cubicBezTo>
                <a:cubicBezTo>
                  <a:pt x="172469" y="2081157"/>
                  <a:pt x="137620" y="2242771"/>
                  <a:pt x="134607" y="2382301"/>
                </a:cubicBezTo>
                <a:cubicBezTo>
                  <a:pt x="131594" y="2521831"/>
                  <a:pt x="146623" y="2928617"/>
                  <a:pt x="134607" y="3067573"/>
                </a:cubicBezTo>
                <a:cubicBezTo>
                  <a:pt x="122591" y="3206529"/>
                  <a:pt x="123819" y="3482814"/>
                  <a:pt x="134607" y="3800814"/>
                </a:cubicBezTo>
                <a:cubicBezTo>
                  <a:pt x="145395" y="4118814"/>
                  <a:pt x="87462" y="4582395"/>
                  <a:pt x="134607" y="4931514"/>
                </a:cubicBezTo>
                <a:cubicBezTo>
                  <a:pt x="267429" y="4929652"/>
                  <a:pt x="517964" y="4947185"/>
                  <a:pt x="633849" y="4931514"/>
                </a:cubicBezTo>
                <a:cubicBezTo>
                  <a:pt x="749734" y="4915843"/>
                  <a:pt x="1036421" y="4934796"/>
                  <a:pt x="1395851" y="4931514"/>
                </a:cubicBezTo>
                <a:cubicBezTo>
                  <a:pt x="1755281" y="4928232"/>
                  <a:pt x="1816424" y="4960986"/>
                  <a:pt x="2000197" y="4931514"/>
                </a:cubicBezTo>
                <a:cubicBezTo>
                  <a:pt x="2183970" y="4902042"/>
                  <a:pt x="2393392" y="4934209"/>
                  <a:pt x="2762199" y="4931514"/>
                </a:cubicBezTo>
                <a:cubicBezTo>
                  <a:pt x="3131006" y="4928819"/>
                  <a:pt x="3175735" y="4960719"/>
                  <a:pt x="3419096" y="4931514"/>
                </a:cubicBezTo>
                <a:cubicBezTo>
                  <a:pt x="3662457" y="4902309"/>
                  <a:pt x="3806777" y="4948115"/>
                  <a:pt x="4075994" y="4931514"/>
                </a:cubicBezTo>
                <a:cubicBezTo>
                  <a:pt x="4345211" y="4914913"/>
                  <a:pt x="4470188" y="4937201"/>
                  <a:pt x="4575237" y="4931514"/>
                </a:cubicBezTo>
                <a:cubicBezTo>
                  <a:pt x="4680286" y="4925827"/>
                  <a:pt x="5147126" y="4971112"/>
                  <a:pt x="5389790" y="4931514"/>
                </a:cubicBezTo>
                <a:cubicBezTo>
                  <a:pt x="5410856" y="4778832"/>
                  <a:pt x="5372028" y="4475606"/>
                  <a:pt x="5389790" y="4294211"/>
                </a:cubicBezTo>
                <a:cubicBezTo>
                  <a:pt x="5407552" y="4112816"/>
                  <a:pt x="5372074" y="3972504"/>
                  <a:pt x="5389790" y="3752845"/>
                </a:cubicBezTo>
                <a:cubicBezTo>
                  <a:pt x="5407506" y="3533186"/>
                  <a:pt x="5356138" y="3307066"/>
                  <a:pt x="5389790" y="2971635"/>
                </a:cubicBezTo>
                <a:cubicBezTo>
                  <a:pt x="5423443" y="2636204"/>
                  <a:pt x="5363209" y="2418392"/>
                  <a:pt x="5389790" y="2238393"/>
                </a:cubicBezTo>
                <a:cubicBezTo>
                  <a:pt x="5416371" y="2058394"/>
                  <a:pt x="5383676" y="1669324"/>
                  <a:pt x="5389790" y="1457183"/>
                </a:cubicBezTo>
                <a:cubicBezTo>
                  <a:pt x="5395905" y="1245042"/>
                  <a:pt x="5326396" y="625014"/>
                  <a:pt x="5389790" y="134607"/>
                </a:cubicBezTo>
                <a:cubicBezTo>
                  <a:pt x="5245420" y="152617"/>
                  <a:pt x="5083171" y="148573"/>
                  <a:pt x="4785444" y="134607"/>
                </a:cubicBezTo>
                <a:cubicBezTo>
                  <a:pt x="4487717" y="120641"/>
                  <a:pt x="4323207" y="140593"/>
                  <a:pt x="4128546" y="134607"/>
                </a:cubicBezTo>
                <a:cubicBezTo>
                  <a:pt x="3933885" y="128621"/>
                  <a:pt x="3810752" y="148211"/>
                  <a:pt x="3524200" y="134607"/>
                </a:cubicBezTo>
                <a:cubicBezTo>
                  <a:pt x="3237648" y="121003"/>
                  <a:pt x="3075826" y="117014"/>
                  <a:pt x="2867302" y="134607"/>
                </a:cubicBezTo>
                <a:cubicBezTo>
                  <a:pt x="2658778" y="152200"/>
                  <a:pt x="2475692" y="118031"/>
                  <a:pt x="2315508" y="134607"/>
                </a:cubicBezTo>
                <a:cubicBezTo>
                  <a:pt x="2155324" y="151183"/>
                  <a:pt x="1830600" y="132994"/>
                  <a:pt x="1606058" y="134607"/>
                </a:cubicBezTo>
                <a:cubicBezTo>
                  <a:pt x="1381516" y="136221"/>
                  <a:pt x="1176499" y="104370"/>
                  <a:pt x="844057" y="134607"/>
                </a:cubicBezTo>
                <a:cubicBezTo>
                  <a:pt x="511615" y="164844"/>
                  <a:pt x="481987" y="126851"/>
                  <a:pt x="134607" y="134607"/>
                </a:cubicBezTo>
                <a:close/>
              </a:path>
            </a:pathLst>
          </a:custGeom>
          <a:solidFill>
            <a:srgbClr val="363D50"/>
          </a:solidFill>
          <a:ln w="19050">
            <a:solidFill>
              <a:srgbClr val="363D50"/>
            </a:solidFill>
            <a:extLst>
              <a:ext uri="{C807C97D-BFC1-408E-A445-0C87EB9F89A2}">
                <ask:lineSketchStyleProps xmlns:ask="http://schemas.microsoft.com/office/drawing/2018/sketchyshapes" sd="4292207411">
                  <a:prstGeom prst="frame">
                    <a:avLst>
                      <a:gd name="adj1" fmla="val 265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72761-9903-53B6-B647-1745F7F0CDEB}"/>
              </a:ext>
            </a:extLst>
          </p:cNvPr>
          <p:cNvSpPr txBox="1"/>
          <p:nvPr/>
        </p:nvSpPr>
        <p:spPr>
          <a:xfrm>
            <a:off x="2869749" y="172615"/>
            <a:ext cx="5967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363D50"/>
                </a:solidFill>
                <a:latin typeface="Sitka Heading" panose="02000505000000020004" pitchFamily="2" charset="0"/>
              </a:rPr>
              <a:t>Сценарий внедрения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E9F590-161D-F068-5F29-9243D3701216}"/>
              </a:ext>
            </a:extLst>
          </p:cNvPr>
          <p:cNvSpPr txBox="1"/>
          <p:nvPr/>
        </p:nvSpPr>
        <p:spPr>
          <a:xfrm>
            <a:off x="1336339" y="1551562"/>
            <a:ext cx="363382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rgbClr val="363D50"/>
                </a:solidFill>
                <a:latin typeface="Sitka Small" panose="02000505000000020004" pitchFamily="2" charset="0"/>
              </a:rPr>
              <a:t>Для внедрения SAI2 был использован сценарий с автоматическим конфигурированием промежуточного ПО.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363D50"/>
                </a:solidFill>
                <a:latin typeface="Sitka Small" panose="02000505000000020004" pitchFamily="2" charset="0"/>
              </a:rPr>
              <a:t>Такой сценарий ускоряет процесс внедрения и не требует больших знаний от пользователя.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9449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A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установка PaintTool SAI">
            <a:extLst>
              <a:ext uri="{FF2B5EF4-FFF2-40B4-BE49-F238E27FC236}">
                <a16:creationId xmlns:a16="http://schemas.microsoft.com/office/drawing/2014/main" id="{0C4597B1-5288-77A4-39CA-BEA3B4B14DA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662" y="1015316"/>
            <a:ext cx="4018084" cy="298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7DE24D-CF6D-2B89-F242-38D7A59D8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58" y="1015316"/>
            <a:ext cx="4952998" cy="2989628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42DEC0-D8DC-D0F9-B9C8-BD6338474646}"/>
              </a:ext>
            </a:extLst>
          </p:cNvPr>
          <p:cNvSpPr txBox="1"/>
          <p:nvPr/>
        </p:nvSpPr>
        <p:spPr>
          <a:xfrm>
            <a:off x="0" y="36195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363D50"/>
                </a:solidFill>
                <a:latin typeface="Sitka Heading" panose="02000505000000020004" pitchFamily="2" charset="0"/>
              </a:rPr>
              <a:t>Установка ПО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17F9D42-973A-43C2-46DB-C4329057EA3A}"/>
              </a:ext>
            </a:extLst>
          </p:cNvPr>
          <p:cNvSpPr/>
          <p:nvPr/>
        </p:nvSpPr>
        <p:spPr>
          <a:xfrm>
            <a:off x="6094535" y="4097910"/>
            <a:ext cx="647700" cy="62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CEF2340-F3C3-F2FD-2F3B-4E3162DF79E3}"/>
              </a:ext>
            </a:extLst>
          </p:cNvPr>
          <p:cNvSpPr/>
          <p:nvPr/>
        </p:nvSpPr>
        <p:spPr>
          <a:xfrm>
            <a:off x="3536581" y="4093238"/>
            <a:ext cx="647700" cy="62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8863D34-7F1F-6301-0B7B-55D15F0494DB}"/>
              </a:ext>
            </a:extLst>
          </p:cNvPr>
          <p:cNvSpPr/>
          <p:nvPr/>
        </p:nvSpPr>
        <p:spPr>
          <a:xfrm>
            <a:off x="8517380" y="4098570"/>
            <a:ext cx="647700" cy="62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Рамка 13">
            <a:extLst>
              <a:ext uri="{FF2B5EF4-FFF2-40B4-BE49-F238E27FC236}">
                <a16:creationId xmlns:a16="http://schemas.microsoft.com/office/drawing/2014/main" id="{2653965C-2301-6874-B6F2-BE913ED1052D}"/>
              </a:ext>
            </a:extLst>
          </p:cNvPr>
          <p:cNvSpPr/>
          <p:nvPr/>
        </p:nvSpPr>
        <p:spPr>
          <a:xfrm>
            <a:off x="5973588" y="4161797"/>
            <a:ext cx="889592" cy="500876"/>
          </a:xfrm>
          <a:prstGeom prst="frame">
            <a:avLst>
              <a:gd name="adj1" fmla="val 3409"/>
            </a:avLst>
          </a:prstGeom>
          <a:solidFill>
            <a:srgbClr val="363D50"/>
          </a:solidFill>
          <a:ln>
            <a:solidFill>
              <a:srgbClr val="363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Рамка 14">
            <a:extLst>
              <a:ext uri="{FF2B5EF4-FFF2-40B4-BE49-F238E27FC236}">
                <a16:creationId xmlns:a16="http://schemas.microsoft.com/office/drawing/2014/main" id="{9A7C8753-833D-A8C3-A6F7-E7B126A0BD97}"/>
              </a:ext>
            </a:extLst>
          </p:cNvPr>
          <p:cNvSpPr/>
          <p:nvPr/>
        </p:nvSpPr>
        <p:spPr>
          <a:xfrm>
            <a:off x="3415633" y="4157125"/>
            <a:ext cx="889592" cy="500876"/>
          </a:xfrm>
          <a:prstGeom prst="frame">
            <a:avLst>
              <a:gd name="adj1" fmla="val 3409"/>
            </a:avLst>
          </a:prstGeom>
          <a:solidFill>
            <a:srgbClr val="363D50"/>
          </a:solidFill>
          <a:ln>
            <a:solidFill>
              <a:srgbClr val="363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Рамка 15">
            <a:extLst>
              <a:ext uri="{FF2B5EF4-FFF2-40B4-BE49-F238E27FC236}">
                <a16:creationId xmlns:a16="http://schemas.microsoft.com/office/drawing/2014/main" id="{7E901D72-7D99-520E-1372-376DA470DA8D}"/>
              </a:ext>
            </a:extLst>
          </p:cNvPr>
          <p:cNvSpPr/>
          <p:nvPr/>
        </p:nvSpPr>
        <p:spPr>
          <a:xfrm>
            <a:off x="8396434" y="4149090"/>
            <a:ext cx="889592" cy="500876"/>
          </a:xfrm>
          <a:prstGeom prst="frame">
            <a:avLst>
              <a:gd name="adj1" fmla="val 3409"/>
            </a:avLst>
          </a:prstGeom>
          <a:solidFill>
            <a:srgbClr val="363D50"/>
          </a:solidFill>
          <a:ln>
            <a:solidFill>
              <a:srgbClr val="363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2C8DF3-4CBC-F697-2608-C3226EF9B7DF}"/>
              </a:ext>
            </a:extLst>
          </p:cNvPr>
          <p:cNvSpPr txBox="1"/>
          <p:nvPr/>
        </p:nvSpPr>
        <p:spPr>
          <a:xfrm>
            <a:off x="3597052" y="4134781"/>
            <a:ext cx="526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363D50"/>
                </a:solidFill>
                <a:latin typeface="Sitka Small" panose="02000505000000020004" pitchFamily="2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9820BD-6373-1142-E837-3FB8FF7B2B34}"/>
              </a:ext>
            </a:extLst>
          </p:cNvPr>
          <p:cNvSpPr txBox="1"/>
          <p:nvPr/>
        </p:nvSpPr>
        <p:spPr>
          <a:xfrm>
            <a:off x="6155007" y="4139453"/>
            <a:ext cx="526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363D50"/>
                </a:solidFill>
                <a:latin typeface="Sitka Small" panose="02000505000000020004" pitchFamily="2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82F7B0-ECDB-1D8C-089C-FDF4DAEFC31A}"/>
              </a:ext>
            </a:extLst>
          </p:cNvPr>
          <p:cNvSpPr txBox="1"/>
          <p:nvPr/>
        </p:nvSpPr>
        <p:spPr>
          <a:xfrm>
            <a:off x="8577853" y="4117015"/>
            <a:ext cx="526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363D50"/>
                </a:solidFill>
                <a:latin typeface="Sitka Small" panose="02000505000000020004" pitchFamily="2" charset="0"/>
              </a:rPr>
              <a:t>3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8981E82E-FFC1-7F30-21AD-F6FC19D779BF}"/>
              </a:ext>
            </a:extLst>
          </p:cNvPr>
          <p:cNvCxnSpPr>
            <a:stCxn id="17" idx="2"/>
          </p:cNvCxnSpPr>
          <p:nvPr/>
        </p:nvCxnSpPr>
        <p:spPr>
          <a:xfrm flipH="1">
            <a:off x="3858139" y="4658001"/>
            <a:ext cx="2290" cy="165831"/>
          </a:xfrm>
          <a:prstGeom prst="line">
            <a:avLst/>
          </a:prstGeom>
          <a:ln w="19050">
            <a:solidFill>
              <a:srgbClr val="36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D14A50D-03D2-3CFA-91E2-1A42C6A36DA5}"/>
              </a:ext>
            </a:extLst>
          </p:cNvPr>
          <p:cNvCxnSpPr/>
          <p:nvPr/>
        </p:nvCxnSpPr>
        <p:spPr>
          <a:xfrm flipH="1">
            <a:off x="8841228" y="4658001"/>
            <a:ext cx="2290" cy="165831"/>
          </a:xfrm>
          <a:prstGeom prst="line">
            <a:avLst/>
          </a:prstGeom>
          <a:ln w="19050">
            <a:solidFill>
              <a:srgbClr val="36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734875C5-3BE9-A01D-5A9F-4C95B172E459}"/>
              </a:ext>
            </a:extLst>
          </p:cNvPr>
          <p:cNvCxnSpPr>
            <a:cxnSpLocks/>
          </p:cNvCxnSpPr>
          <p:nvPr/>
        </p:nvCxnSpPr>
        <p:spPr>
          <a:xfrm flipH="1">
            <a:off x="6410069" y="4668450"/>
            <a:ext cx="2290" cy="165831"/>
          </a:xfrm>
          <a:prstGeom prst="line">
            <a:avLst/>
          </a:prstGeom>
          <a:ln w="19050">
            <a:solidFill>
              <a:srgbClr val="36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>
            <a:extLst>
              <a:ext uri="{FF2B5EF4-FFF2-40B4-BE49-F238E27FC236}">
                <a16:creationId xmlns:a16="http://schemas.microsoft.com/office/drawing/2014/main" id="{24AF92E3-9005-F3A5-CDA7-8282082527D7}"/>
              </a:ext>
            </a:extLst>
          </p:cNvPr>
          <p:cNvSpPr/>
          <p:nvPr/>
        </p:nvSpPr>
        <p:spPr>
          <a:xfrm>
            <a:off x="3803516" y="4818500"/>
            <a:ext cx="109246" cy="99663"/>
          </a:xfrm>
          <a:prstGeom prst="ellipse">
            <a:avLst/>
          </a:prstGeom>
          <a:solidFill>
            <a:srgbClr val="363D50"/>
          </a:solidFill>
          <a:ln>
            <a:solidFill>
              <a:srgbClr val="363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34BBB140-3189-8491-0BAF-D44E683EC4E7}"/>
              </a:ext>
            </a:extLst>
          </p:cNvPr>
          <p:cNvSpPr/>
          <p:nvPr/>
        </p:nvSpPr>
        <p:spPr>
          <a:xfrm>
            <a:off x="6355446" y="4822536"/>
            <a:ext cx="109246" cy="99663"/>
          </a:xfrm>
          <a:prstGeom prst="ellipse">
            <a:avLst/>
          </a:prstGeom>
          <a:solidFill>
            <a:srgbClr val="363D50"/>
          </a:solidFill>
          <a:ln>
            <a:solidFill>
              <a:srgbClr val="363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1026C144-AB3B-3716-6EDD-8F4D9E1C0D42}"/>
              </a:ext>
            </a:extLst>
          </p:cNvPr>
          <p:cNvSpPr/>
          <p:nvPr/>
        </p:nvSpPr>
        <p:spPr>
          <a:xfrm>
            <a:off x="8784315" y="4823196"/>
            <a:ext cx="109246" cy="99663"/>
          </a:xfrm>
          <a:prstGeom prst="ellipse">
            <a:avLst/>
          </a:prstGeom>
          <a:solidFill>
            <a:srgbClr val="363D50"/>
          </a:solidFill>
          <a:ln>
            <a:solidFill>
              <a:srgbClr val="363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203D4A-E1BB-430B-27EB-47AAEC1B639C}"/>
              </a:ext>
            </a:extLst>
          </p:cNvPr>
          <p:cNvSpPr txBox="1"/>
          <p:nvPr/>
        </p:nvSpPr>
        <p:spPr>
          <a:xfrm>
            <a:off x="2806159" y="4916854"/>
            <a:ext cx="2103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Sitka Small" panose="02000505000000020004" pitchFamily="2" charset="0"/>
              </a:rPr>
              <a:t>Зайти на официальный сайт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4151E7-B76F-8082-8DE8-AF01613FE838}"/>
              </a:ext>
            </a:extLst>
          </p:cNvPr>
          <p:cNvSpPr txBox="1"/>
          <p:nvPr/>
        </p:nvSpPr>
        <p:spPr>
          <a:xfrm>
            <a:off x="5358089" y="4916855"/>
            <a:ext cx="2103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Sitka Small" panose="02000505000000020004" pitchFamily="2" charset="0"/>
              </a:rPr>
              <a:t>Скачать установщик программы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CB8B82-9866-F1FC-0C34-93D639F3259B}"/>
              </a:ext>
            </a:extLst>
          </p:cNvPr>
          <p:cNvSpPr txBox="1"/>
          <p:nvPr/>
        </p:nvSpPr>
        <p:spPr>
          <a:xfrm>
            <a:off x="7487768" y="4916854"/>
            <a:ext cx="27023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Sitka Small" panose="02000505000000020004" pitchFamily="2" charset="0"/>
              </a:rPr>
              <a:t>Произвести установку программы через скачанный установщик</a:t>
            </a:r>
          </a:p>
        </p:txBody>
      </p:sp>
    </p:spTree>
    <p:extLst>
      <p:ext uri="{BB962C8B-B14F-4D97-AF65-F5344CB8AC3E}">
        <p14:creationId xmlns:p14="http://schemas.microsoft.com/office/powerpoint/2010/main" val="1482170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8BD1C9-E62E-BE00-CE7A-0582AFF55855}"/>
              </a:ext>
            </a:extLst>
          </p:cNvPr>
          <p:cNvSpPr txBox="1"/>
          <p:nvPr/>
        </p:nvSpPr>
        <p:spPr>
          <a:xfrm>
            <a:off x="0" y="122780"/>
            <a:ext cx="12192000" cy="899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9" name="Рамка 8">
            <a:extLst>
              <a:ext uri="{FF2B5EF4-FFF2-40B4-BE49-F238E27FC236}">
                <a16:creationId xmlns:a16="http://schemas.microsoft.com/office/drawing/2014/main" id="{48CB37F0-3916-A92E-FEC4-A056392BBB8E}"/>
              </a:ext>
            </a:extLst>
          </p:cNvPr>
          <p:cNvSpPr/>
          <p:nvPr/>
        </p:nvSpPr>
        <p:spPr>
          <a:xfrm>
            <a:off x="2913176" y="1250831"/>
            <a:ext cx="6424979" cy="3644818"/>
          </a:xfrm>
          <a:custGeom>
            <a:avLst/>
            <a:gdLst>
              <a:gd name="connsiteX0" fmla="*/ 0 w 6424979"/>
              <a:gd name="connsiteY0" fmla="*/ 0 h 3644818"/>
              <a:gd name="connsiteX1" fmla="*/ 578248 w 6424979"/>
              <a:gd name="connsiteY1" fmla="*/ 0 h 3644818"/>
              <a:gd name="connsiteX2" fmla="*/ 1156496 w 6424979"/>
              <a:gd name="connsiteY2" fmla="*/ 0 h 3644818"/>
              <a:gd name="connsiteX3" fmla="*/ 1670495 w 6424979"/>
              <a:gd name="connsiteY3" fmla="*/ 0 h 3644818"/>
              <a:gd name="connsiteX4" fmla="*/ 2377242 w 6424979"/>
              <a:gd name="connsiteY4" fmla="*/ 0 h 3644818"/>
              <a:gd name="connsiteX5" fmla="*/ 2891241 w 6424979"/>
              <a:gd name="connsiteY5" fmla="*/ 0 h 3644818"/>
              <a:gd name="connsiteX6" fmla="*/ 3662238 w 6424979"/>
              <a:gd name="connsiteY6" fmla="*/ 0 h 3644818"/>
              <a:gd name="connsiteX7" fmla="*/ 4433236 w 6424979"/>
              <a:gd name="connsiteY7" fmla="*/ 0 h 3644818"/>
              <a:gd name="connsiteX8" fmla="*/ 5075733 w 6424979"/>
              <a:gd name="connsiteY8" fmla="*/ 0 h 3644818"/>
              <a:gd name="connsiteX9" fmla="*/ 5653982 w 6424979"/>
              <a:gd name="connsiteY9" fmla="*/ 0 h 3644818"/>
              <a:gd name="connsiteX10" fmla="*/ 6424979 w 6424979"/>
              <a:gd name="connsiteY10" fmla="*/ 0 h 3644818"/>
              <a:gd name="connsiteX11" fmla="*/ 6424979 w 6424979"/>
              <a:gd name="connsiteY11" fmla="*/ 571021 h 3644818"/>
              <a:gd name="connsiteX12" fmla="*/ 6424979 w 6424979"/>
              <a:gd name="connsiteY12" fmla="*/ 1069147 h 3644818"/>
              <a:gd name="connsiteX13" fmla="*/ 6424979 w 6424979"/>
              <a:gd name="connsiteY13" fmla="*/ 1676616 h 3644818"/>
              <a:gd name="connsiteX14" fmla="*/ 6424979 w 6424979"/>
              <a:gd name="connsiteY14" fmla="*/ 2356982 h 3644818"/>
              <a:gd name="connsiteX15" fmla="*/ 6424979 w 6424979"/>
              <a:gd name="connsiteY15" fmla="*/ 3037348 h 3644818"/>
              <a:gd name="connsiteX16" fmla="*/ 6424979 w 6424979"/>
              <a:gd name="connsiteY16" fmla="*/ 3644818 h 3644818"/>
              <a:gd name="connsiteX17" fmla="*/ 5910981 w 6424979"/>
              <a:gd name="connsiteY17" fmla="*/ 3644818 h 3644818"/>
              <a:gd name="connsiteX18" fmla="*/ 5332733 w 6424979"/>
              <a:gd name="connsiteY18" fmla="*/ 3644818 h 3644818"/>
              <a:gd name="connsiteX19" fmla="*/ 4818734 w 6424979"/>
              <a:gd name="connsiteY19" fmla="*/ 3644818 h 3644818"/>
              <a:gd name="connsiteX20" fmla="*/ 4368986 w 6424979"/>
              <a:gd name="connsiteY20" fmla="*/ 3644818 h 3644818"/>
              <a:gd name="connsiteX21" fmla="*/ 3790738 w 6424979"/>
              <a:gd name="connsiteY21" fmla="*/ 3644818 h 3644818"/>
              <a:gd name="connsiteX22" fmla="*/ 3083990 w 6424979"/>
              <a:gd name="connsiteY22" fmla="*/ 3644818 h 3644818"/>
              <a:gd name="connsiteX23" fmla="*/ 2312992 w 6424979"/>
              <a:gd name="connsiteY23" fmla="*/ 3644818 h 3644818"/>
              <a:gd name="connsiteX24" fmla="*/ 1863244 w 6424979"/>
              <a:gd name="connsiteY24" fmla="*/ 3644818 h 3644818"/>
              <a:gd name="connsiteX25" fmla="*/ 1284996 w 6424979"/>
              <a:gd name="connsiteY25" fmla="*/ 3644818 h 3644818"/>
              <a:gd name="connsiteX26" fmla="*/ 578248 w 6424979"/>
              <a:gd name="connsiteY26" fmla="*/ 3644818 h 3644818"/>
              <a:gd name="connsiteX27" fmla="*/ 0 w 6424979"/>
              <a:gd name="connsiteY27" fmla="*/ 3644818 h 3644818"/>
              <a:gd name="connsiteX28" fmla="*/ 0 w 6424979"/>
              <a:gd name="connsiteY28" fmla="*/ 3110245 h 3644818"/>
              <a:gd name="connsiteX29" fmla="*/ 0 w 6424979"/>
              <a:gd name="connsiteY29" fmla="*/ 2539223 h 3644818"/>
              <a:gd name="connsiteX30" fmla="*/ 0 w 6424979"/>
              <a:gd name="connsiteY30" fmla="*/ 1968202 h 3644818"/>
              <a:gd name="connsiteX31" fmla="*/ 0 w 6424979"/>
              <a:gd name="connsiteY31" fmla="*/ 1397180 h 3644818"/>
              <a:gd name="connsiteX32" fmla="*/ 0 w 6424979"/>
              <a:gd name="connsiteY32" fmla="*/ 899055 h 3644818"/>
              <a:gd name="connsiteX33" fmla="*/ 0 w 6424979"/>
              <a:gd name="connsiteY33" fmla="*/ 0 h 3644818"/>
              <a:gd name="connsiteX34" fmla="*/ 116561 w 6424979"/>
              <a:gd name="connsiteY34" fmla="*/ 116561 h 3644818"/>
              <a:gd name="connsiteX35" fmla="*/ 116561 w 6424979"/>
              <a:gd name="connsiteY35" fmla="*/ 867134 h 3644818"/>
              <a:gd name="connsiteX36" fmla="*/ 116561 w 6424979"/>
              <a:gd name="connsiteY36" fmla="*/ 1549473 h 3644818"/>
              <a:gd name="connsiteX37" fmla="*/ 116561 w 6424979"/>
              <a:gd name="connsiteY37" fmla="*/ 2163579 h 3644818"/>
              <a:gd name="connsiteX38" fmla="*/ 116561 w 6424979"/>
              <a:gd name="connsiteY38" fmla="*/ 2811801 h 3644818"/>
              <a:gd name="connsiteX39" fmla="*/ 116561 w 6424979"/>
              <a:gd name="connsiteY39" fmla="*/ 3528257 h 3644818"/>
              <a:gd name="connsiteX40" fmla="*/ 866464 w 6424979"/>
              <a:gd name="connsiteY40" fmla="*/ 3528257 h 3644818"/>
              <a:gd name="connsiteX41" fmla="*/ 1678285 w 6424979"/>
              <a:gd name="connsiteY41" fmla="*/ 3528257 h 3644818"/>
              <a:gd name="connsiteX42" fmla="*/ 2242432 w 6424979"/>
              <a:gd name="connsiteY42" fmla="*/ 3528257 h 3644818"/>
              <a:gd name="connsiteX43" fmla="*/ 2992335 w 6424979"/>
              <a:gd name="connsiteY43" fmla="*/ 3528257 h 3644818"/>
              <a:gd name="connsiteX44" fmla="*/ 3680319 w 6424979"/>
              <a:gd name="connsiteY44" fmla="*/ 3528257 h 3644818"/>
              <a:gd name="connsiteX45" fmla="*/ 4368303 w 6424979"/>
              <a:gd name="connsiteY45" fmla="*/ 3528257 h 3644818"/>
              <a:gd name="connsiteX46" fmla="*/ 4932450 w 6424979"/>
              <a:gd name="connsiteY46" fmla="*/ 3528257 h 3644818"/>
              <a:gd name="connsiteX47" fmla="*/ 5496597 w 6424979"/>
              <a:gd name="connsiteY47" fmla="*/ 3528257 h 3644818"/>
              <a:gd name="connsiteX48" fmla="*/ 6308418 w 6424979"/>
              <a:gd name="connsiteY48" fmla="*/ 3528257 h 3644818"/>
              <a:gd name="connsiteX49" fmla="*/ 6308418 w 6424979"/>
              <a:gd name="connsiteY49" fmla="*/ 2811801 h 3644818"/>
              <a:gd name="connsiteX50" fmla="*/ 6308418 w 6424979"/>
              <a:gd name="connsiteY50" fmla="*/ 2231813 h 3644818"/>
              <a:gd name="connsiteX51" fmla="*/ 6308418 w 6424979"/>
              <a:gd name="connsiteY51" fmla="*/ 1583590 h 3644818"/>
              <a:gd name="connsiteX52" fmla="*/ 6308418 w 6424979"/>
              <a:gd name="connsiteY52" fmla="*/ 901251 h 3644818"/>
              <a:gd name="connsiteX53" fmla="*/ 6308418 w 6424979"/>
              <a:gd name="connsiteY53" fmla="*/ 116561 h 3644818"/>
              <a:gd name="connsiteX54" fmla="*/ 5682352 w 6424979"/>
              <a:gd name="connsiteY54" fmla="*/ 116561 h 3644818"/>
              <a:gd name="connsiteX55" fmla="*/ 4932450 w 6424979"/>
              <a:gd name="connsiteY55" fmla="*/ 116561 h 3644818"/>
              <a:gd name="connsiteX56" fmla="*/ 4182547 w 6424979"/>
              <a:gd name="connsiteY56" fmla="*/ 116561 h 3644818"/>
              <a:gd name="connsiteX57" fmla="*/ 3556482 w 6424979"/>
              <a:gd name="connsiteY57" fmla="*/ 116561 h 3644818"/>
              <a:gd name="connsiteX58" fmla="*/ 2806579 w 6424979"/>
              <a:gd name="connsiteY58" fmla="*/ 116561 h 3644818"/>
              <a:gd name="connsiteX59" fmla="*/ 2242432 w 6424979"/>
              <a:gd name="connsiteY59" fmla="*/ 116561 h 3644818"/>
              <a:gd name="connsiteX60" fmla="*/ 1740204 w 6424979"/>
              <a:gd name="connsiteY60" fmla="*/ 116561 h 3644818"/>
              <a:gd name="connsiteX61" fmla="*/ 1052219 w 6424979"/>
              <a:gd name="connsiteY61" fmla="*/ 116561 h 3644818"/>
              <a:gd name="connsiteX62" fmla="*/ 116561 w 6424979"/>
              <a:gd name="connsiteY62" fmla="*/ 116561 h 364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424979" h="3644818" fill="none" extrusionOk="0">
                <a:moveTo>
                  <a:pt x="0" y="0"/>
                </a:moveTo>
                <a:cubicBezTo>
                  <a:pt x="151319" y="6275"/>
                  <a:pt x="294477" y="1740"/>
                  <a:pt x="578248" y="0"/>
                </a:cubicBezTo>
                <a:cubicBezTo>
                  <a:pt x="862019" y="-1740"/>
                  <a:pt x="875151" y="-15811"/>
                  <a:pt x="1156496" y="0"/>
                </a:cubicBezTo>
                <a:cubicBezTo>
                  <a:pt x="1437841" y="15811"/>
                  <a:pt x="1475981" y="16976"/>
                  <a:pt x="1670495" y="0"/>
                </a:cubicBezTo>
                <a:cubicBezTo>
                  <a:pt x="1865009" y="-16976"/>
                  <a:pt x="2056489" y="-18481"/>
                  <a:pt x="2377242" y="0"/>
                </a:cubicBezTo>
                <a:cubicBezTo>
                  <a:pt x="2697995" y="18481"/>
                  <a:pt x="2657078" y="5909"/>
                  <a:pt x="2891241" y="0"/>
                </a:cubicBezTo>
                <a:cubicBezTo>
                  <a:pt x="3125404" y="-5909"/>
                  <a:pt x="3363538" y="-19138"/>
                  <a:pt x="3662238" y="0"/>
                </a:cubicBezTo>
                <a:cubicBezTo>
                  <a:pt x="3960938" y="19138"/>
                  <a:pt x="4160327" y="-25002"/>
                  <a:pt x="4433236" y="0"/>
                </a:cubicBezTo>
                <a:cubicBezTo>
                  <a:pt x="4706145" y="25002"/>
                  <a:pt x="4929514" y="-8965"/>
                  <a:pt x="5075733" y="0"/>
                </a:cubicBezTo>
                <a:cubicBezTo>
                  <a:pt x="5221952" y="8965"/>
                  <a:pt x="5505751" y="-11624"/>
                  <a:pt x="5653982" y="0"/>
                </a:cubicBezTo>
                <a:cubicBezTo>
                  <a:pt x="5802213" y="11624"/>
                  <a:pt x="6059274" y="7622"/>
                  <a:pt x="6424979" y="0"/>
                </a:cubicBezTo>
                <a:cubicBezTo>
                  <a:pt x="6413424" y="209806"/>
                  <a:pt x="6417885" y="307614"/>
                  <a:pt x="6424979" y="571021"/>
                </a:cubicBezTo>
                <a:cubicBezTo>
                  <a:pt x="6432073" y="834428"/>
                  <a:pt x="6426777" y="857519"/>
                  <a:pt x="6424979" y="1069147"/>
                </a:cubicBezTo>
                <a:cubicBezTo>
                  <a:pt x="6423181" y="1280775"/>
                  <a:pt x="6455117" y="1507286"/>
                  <a:pt x="6424979" y="1676616"/>
                </a:cubicBezTo>
                <a:cubicBezTo>
                  <a:pt x="6394841" y="1845946"/>
                  <a:pt x="6431444" y="2220410"/>
                  <a:pt x="6424979" y="2356982"/>
                </a:cubicBezTo>
                <a:cubicBezTo>
                  <a:pt x="6418514" y="2493554"/>
                  <a:pt x="6457232" y="2786292"/>
                  <a:pt x="6424979" y="3037348"/>
                </a:cubicBezTo>
                <a:cubicBezTo>
                  <a:pt x="6392726" y="3288404"/>
                  <a:pt x="6416286" y="3403384"/>
                  <a:pt x="6424979" y="3644818"/>
                </a:cubicBezTo>
                <a:cubicBezTo>
                  <a:pt x="6253160" y="3638634"/>
                  <a:pt x="6111778" y="3636791"/>
                  <a:pt x="5910981" y="3644818"/>
                </a:cubicBezTo>
                <a:cubicBezTo>
                  <a:pt x="5710184" y="3652845"/>
                  <a:pt x="5563016" y="3627685"/>
                  <a:pt x="5332733" y="3644818"/>
                </a:cubicBezTo>
                <a:cubicBezTo>
                  <a:pt x="5102450" y="3661951"/>
                  <a:pt x="5071340" y="3634888"/>
                  <a:pt x="4818734" y="3644818"/>
                </a:cubicBezTo>
                <a:cubicBezTo>
                  <a:pt x="4566128" y="3654748"/>
                  <a:pt x="4499248" y="3640558"/>
                  <a:pt x="4368986" y="3644818"/>
                </a:cubicBezTo>
                <a:cubicBezTo>
                  <a:pt x="4238724" y="3649078"/>
                  <a:pt x="3951431" y="3646267"/>
                  <a:pt x="3790738" y="3644818"/>
                </a:cubicBezTo>
                <a:cubicBezTo>
                  <a:pt x="3630045" y="3643369"/>
                  <a:pt x="3366321" y="3638571"/>
                  <a:pt x="3083990" y="3644818"/>
                </a:cubicBezTo>
                <a:cubicBezTo>
                  <a:pt x="2801659" y="3651065"/>
                  <a:pt x="2469947" y="3639900"/>
                  <a:pt x="2312992" y="3644818"/>
                </a:cubicBezTo>
                <a:cubicBezTo>
                  <a:pt x="2156037" y="3649736"/>
                  <a:pt x="1977367" y="3661732"/>
                  <a:pt x="1863244" y="3644818"/>
                </a:cubicBezTo>
                <a:cubicBezTo>
                  <a:pt x="1749121" y="3627904"/>
                  <a:pt x="1409600" y="3618151"/>
                  <a:pt x="1284996" y="3644818"/>
                </a:cubicBezTo>
                <a:cubicBezTo>
                  <a:pt x="1160392" y="3671485"/>
                  <a:pt x="801668" y="3628753"/>
                  <a:pt x="578248" y="3644818"/>
                </a:cubicBezTo>
                <a:cubicBezTo>
                  <a:pt x="354828" y="3660883"/>
                  <a:pt x="225999" y="3641070"/>
                  <a:pt x="0" y="3644818"/>
                </a:cubicBezTo>
                <a:cubicBezTo>
                  <a:pt x="-12556" y="3464835"/>
                  <a:pt x="-16565" y="3323410"/>
                  <a:pt x="0" y="3110245"/>
                </a:cubicBezTo>
                <a:cubicBezTo>
                  <a:pt x="16565" y="2897080"/>
                  <a:pt x="-11527" y="2678321"/>
                  <a:pt x="0" y="2539223"/>
                </a:cubicBezTo>
                <a:cubicBezTo>
                  <a:pt x="11527" y="2400125"/>
                  <a:pt x="50" y="2146147"/>
                  <a:pt x="0" y="1968202"/>
                </a:cubicBezTo>
                <a:cubicBezTo>
                  <a:pt x="-50" y="1790257"/>
                  <a:pt x="21055" y="1659714"/>
                  <a:pt x="0" y="1397180"/>
                </a:cubicBezTo>
                <a:cubicBezTo>
                  <a:pt x="-21055" y="1134646"/>
                  <a:pt x="5750" y="1144848"/>
                  <a:pt x="0" y="899055"/>
                </a:cubicBezTo>
                <a:cubicBezTo>
                  <a:pt x="-5750" y="653263"/>
                  <a:pt x="-40771" y="286237"/>
                  <a:pt x="0" y="0"/>
                </a:cubicBezTo>
                <a:close/>
                <a:moveTo>
                  <a:pt x="116561" y="116561"/>
                </a:moveTo>
                <a:cubicBezTo>
                  <a:pt x="125148" y="328659"/>
                  <a:pt x="132959" y="509035"/>
                  <a:pt x="116561" y="867134"/>
                </a:cubicBezTo>
                <a:cubicBezTo>
                  <a:pt x="100163" y="1225233"/>
                  <a:pt x="125786" y="1357574"/>
                  <a:pt x="116561" y="1549473"/>
                </a:cubicBezTo>
                <a:cubicBezTo>
                  <a:pt x="107336" y="1741372"/>
                  <a:pt x="132243" y="2027723"/>
                  <a:pt x="116561" y="2163579"/>
                </a:cubicBezTo>
                <a:cubicBezTo>
                  <a:pt x="100879" y="2299435"/>
                  <a:pt x="108682" y="2590932"/>
                  <a:pt x="116561" y="2811801"/>
                </a:cubicBezTo>
                <a:cubicBezTo>
                  <a:pt x="124440" y="3032670"/>
                  <a:pt x="122842" y="3261351"/>
                  <a:pt x="116561" y="3528257"/>
                </a:cubicBezTo>
                <a:cubicBezTo>
                  <a:pt x="437451" y="3533310"/>
                  <a:pt x="509300" y="3537848"/>
                  <a:pt x="866464" y="3528257"/>
                </a:cubicBezTo>
                <a:cubicBezTo>
                  <a:pt x="1223628" y="3518666"/>
                  <a:pt x="1273514" y="3497806"/>
                  <a:pt x="1678285" y="3528257"/>
                </a:cubicBezTo>
                <a:cubicBezTo>
                  <a:pt x="2083056" y="3558708"/>
                  <a:pt x="2122585" y="3524547"/>
                  <a:pt x="2242432" y="3528257"/>
                </a:cubicBezTo>
                <a:cubicBezTo>
                  <a:pt x="2362279" y="3531967"/>
                  <a:pt x="2840613" y="3546691"/>
                  <a:pt x="2992335" y="3528257"/>
                </a:cubicBezTo>
                <a:cubicBezTo>
                  <a:pt x="3144057" y="3509823"/>
                  <a:pt x="3357547" y="3541959"/>
                  <a:pt x="3680319" y="3528257"/>
                </a:cubicBezTo>
                <a:cubicBezTo>
                  <a:pt x="4003091" y="3514555"/>
                  <a:pt x="4180821" y="3539080"/>
                  <a:pt x="4368303" y="3528257"/>
                </a:cubicBezTo>
                <a:cubicBezTo>
                  <a:pt x="4555785" y="3517434"/>
                  <a:pt x="4817454" y="3556450"/>
                  <a:pt x="4932450" y="3528257"/>
                </a:cubicBezTo>
                <a:cubicBezTo>
                  <a:pt x="5047446" y="3500064"/>
                  <a:pt x="5374869" y="3514775"/>
                  <a:pt x="5496597" y="3528257"/>
                </a:cubicBezTo>
                <a:cubicBezTo>
                  <a:pt x="5618325" y="3541739"/>
                  <a:pt x="5937060" y="3495514"/>
                  <a:pt x="6308418" y="3528257"/>
                </a:cubicBezTo>
                <a:cubicBezTo>
                  <a:pt x="6338262" y="3299437"/>
                  <a:pt x="6308298" y="3008981"/>
                  <a:pt x="6308418" y="2811801"/>
                </a:cubicBezTo>
                <a:cubicBezTo>
                  <a:pt x="6308538" y="2614621"/>
                  <a:pt x="6306306" y="2429424"/>
                  <a:pt x="6308418" y="2231813"/>
                </a:cubicBezTo>
                <a:cubicBezTo>
                  <a:pt x="6310530" y="2034202"/>
                  <a:pt x="6339261" y="1715286"/>
                  <a:pt x="6308418" y="1583590"/>
                </a:cubicBezTo>
                <a:cubicBezTo>
                  <a:pt x="6277575" y="1451894"/>
                  <a:pt x="6295478" y="1098245"/>
                  <a:pt x="6308418" y="901251"/>
                </a:cubicBezTo>
                <a:cubicBezTo>
                  <a:pt x="6321358" y="704257"/>
                  <a:pt x="6308517" y="440513"/>
                  <a:pt x="6308418" y="116561"/>
                </a:cubicBezTo>
                <a:cubicBezTo>
                  <a:pt x="6006807" y="137505"/>
                  <a:pt x="5854013" y="132968"/>
                  <a:pt x="5682352" y="116561"/>
                </a:cubicBezTo>
                <a:cubicBezTo>
                  <a:pt x="5510691" y="100154"/>
                  <a:pt x="5149007" y="95082"/>
                  <a:pt x="4932450" y="116561"/>
                </a:cubicBezTo>
                <a:cubicBezTo>
                  <a:pt x="4715893" y="138040"/>
                  <a:pt x="4469269" y="79965"/>
                  <a:pt x="4182547" y="116561"/>
                </a:cubicBezTo>
                <a:cubicBezTo>
                  <a:pt x="3895825" y="153157"/>
                  <a:pt x="3782999" y="115276"/>
                  <a:pt x="3556482" y="116561"/>
                </a:cubicBezTo>
                <a:cubicBezTo>
                  <a:pt x="3329965" y="117846"/>
                  <a:pt x="3153055" y="101747"/>
                  <a:pt x="2806579" y="116561"/>
                </a:cubicBezTo>
                <a:cubicBezTo>
                  <a:pt x="2460103" y="131375"/>
                  <a:pt x="2498938" y="107667"/>
                  <a:pt x="2242432" y="116561"/>
                </a:cubicBezTo>
                <a:cubicBezTo>
                  <a:pt x="1985926" y="125455"/>
                  <a:pt x="1986780" y="131699"/>
                  <a:pt x="1740204" y="116561"/>
                </a:cubicBezTo>
                <a:cubicBezTo>
                  <a:pt x="1493628" y="101423"/>
                  <a:pt x="1318205" y="94267"/>
                  <a:pt x="1052219" y="116561"/>
                </a:cubicBezTo>
                <a:cubicBezTo>
                  <a:pt x="786234" y="138855"/>
                  <a:pt x="493518" y="145883"/>
                  <a:pt x="116561" y="116561"/>
                </a:cubicBezTo>
                <a:close/>
              </a:path>
              <a:path w="6424979" h="3644818" stroke="0" extrusionOk="0">
                <a:moveTo>
                  <a:pt x="0" y="0"/>
                </a:moveTo>
                <a:cubicBezTo>
                  <a:pt x="199527" y="-20258"/>
                  <a:pt x="311397" y="-13714"/>
                  <a:pt x="578248" y="0"/>
                </a:cubicBezTo>
                <a:cubicBezTo>
                  <a:pt x="845099" y="13714"/>
                  <a:pt x="1075131" y="-17149"/>
                  <a:pt x="1220746" y="0"/>
                </a:cubicBezTo>
                <a:cubicBezTo>
                  <a:pt x="1366361" y="17149"/>
                  <a:pt x="1557678" y="-22045"/>
                  <a:pt x="1863244" y="0"/>
                </a:cubicBezTo>
                <a:cubicBezTo>
                  <a:pt x="2168810" y="22045"/>
                  <a:pt x="2256014" y="23774"/>
                  <a:pt x="2505742" y="0"/>
                </a:cubicBezTo>
                <a:cubicBezTo>
                  <a:pt x="2755470" y="-23774"/>
                  <a:pt x="2784271" y="64"/>
                  <a:pt x="2955490" y="0"/>
                </a:cubicBezTo>
                <a:cubicBezTo>
                  <a:pt x="3126709" y="-64"/>
                  <a:pt x="3431679" y="14427"/>
                  <a:pt x="3597988" y="0"/>
                </a:cubicBezTo>
                <a:cubicBezTo>
                  <a:pt x="3764297" y="-14427"/>
                  <a:pt x="4015468" y="-18167"/>
                  <a:pt x="4240486" y="0"/>
                </a:cubicBezTo>
                <a:cubicBezTo>
                  <a:pt x="4465504" y="18167"/>
                  <a:pt x="4472391" y="2615"/>
                  <a:pt x="4690235" y="0"/>
                </a:cubicBezTo>
                <a:cubicBezTo>
                  <a:pt x="4908079" y="-2615"/>
                  <a:pt x="5047767" y="-1715"/>
                  <a:pt x="5139983" y="0"/>
                </a:cubicBezTo>
                <a:cubicBezTo>
                  <a:pt x="5232199" y="1715"/>
                  <a:pt x="5519596" y="-8422"/>
                  <a:pt x="5653982" y="0"/>
                </a:cubicBezTo>
                <a:cubicBezTo>
                  <a:pt x="5788368" y="8422"/>
                  <a:pt x="6062076" y="-38398"/>
                  <a:pt x="6424979" y="0"/>
                </a:cubicBezTo>
                <a:cubicBezTo>
                  <a:pt x="6439511" y="290218"/>
                  <a:pt x="6440766" y="460826"/>
                  <a:pt x="6424979" y="643918"/>
                </a:cubicBezTo>
                <a:cubicBezTo>
                  <a:pt x="6409192" y="827010"/>
                  <a:pt x="6404525" y="987782"/>
                  <a:pt x="6424979" y="1214939"/>
                </a:cubicBezTo>
                <a:cubicBezTo>
                  <a:pt x="6445433" y="1442096"/>
                  <a:pt x="6415683" y="1603203"/>
                  <a:pt x="6424979" y="1785961"/>
                </a:cubicBezTo>
                <a:cubicBezTo>
                  <a:pt x="6434275" y="1968719"/>
                  <a:pt x="6424152" y="2113809"/>
                  <a:pt x="6424979" y="2320534"/>
                </a:cubicBezTo>
                <a:cubicBezTo>
                  <a:pt x="6425806" y="2527259"/>
                  <a:pt x="6414492" y="2675626"/>
                  <a:pt x="6424979" y="2891556"/>
                </a:cubicBezTo>
                <a:cubicBezTo>
                  <a:pt x="6435466" y="3107486"/>
                  <a:pt x="6406358" y="3315739"/>
                  <a:pt x="6424979" y="3644818"/>
                </a:cubicBezTo>
                <a:cubicBezTo>
                  <a:pt x="6172716" y="3608000"/>
                  <a:pt x="5979846" y="3666414"/>
                  <a:pt x="5653982" y="3644818"/>
                </a:cubicBezTo>
                <a:cubicBezTo>
                  <a:pt x="5328118" y="3623222"/>
                  <a:pt x="5323743" y="3649120"/>
                  <a:pt x="5204233" y="3644818"/>
                </a:cubicBezTo>
                <a:cubicBezTo>
                  <a:pt x="5084723" y="3640516"/>
                  <a:pt x="4760323" y="3668244"/>
                  <a:pt x="4433236" y="3644818"/>
                </a:cubicBezTo>
                <a:cubicBezTo>
                  <a:pt x="4106149" y="3621392"/>
                  <a:pt x="3947356" y="3663602"/>
                  <a:pt x="3726488" y="3644818"/>
                </a:cubicBezTo>
                <a:cubicBezTo>
                  <a:pt x="3505620" y="3626034"/>
                  <a:pt x="3369225" y="3621836"/>
                  <a:pt x="3019740" y="3644818"/>
                </a:cubicBezTo>
                <a:cubicBezTo>
                  <a:pt x="2670255" y="3667800"/>
                  <a:pt x="2627639" y="3632499"/>
                  <a:pt x="2505742" y="3644818"/>
                </a:cubicBezTo>
                <a:cubicBezTo>
                  <a:pt x="2383845" y="3657137"/>
                  <a:pt x="2189004" y="3625605"/>
                  <a:pt x="1991743" y="3644818"/>
                </a:cubicBezTo>
                <a:cubicBezTo>
                  <a:pt x="1794482" y="3664031"/>
                  <a:pt x="1548164" y="3664285"/>
                  <a:pt x="1413495" y="3644818"/>
                </a:cubicBezTo>
                <a:cubicBezTo>
                  <a:pt x="1278826" y="3625351"/>
                  <a:pt x="953393" y="3639888"/>
                  <a:pt x="835247" y="3644818"/>
                </a:cubicBezTo>
                <a:cubicBezTo>
                  <a:pt x="717101" y="3649748"/>
                  <a:pt x="392925" y="3638844"/>
                  <a:pt x="0" y="3644818"/>
                </a:cubicBezTo>
                <a:cubicBezTo>
                  <a:pt x="22154" y="3414196"/>
                  <a:pt x="25550" y="3262303"/>
                  <a:pt x="0" y="3110245"/>
                </a:cubicBezTo>
                <a:cubicBezTo>
                  <a:pt x="-25550" y="2958187"/>
                  <a:pt x="-8781" y="2633469"/>
                  <a:pt x="0" y="2466327"/>
                </a:cubicBezTo>
                <a:cubicBezTo>
                  <a:pt x="8781" y="2299185"/>
                  <a:pt x="-13995" y="2134874"/>
                  <a:pt x="0" y="1968202"/>
                </a:cubicBezTo>
                <a:cubicBezTo>
                  <a:pt x="13995" y="1801530"/>
                  <a:pt x="-2960" y="1650417"/>
                  <a:pt x="0" y="1433628"/>
                </a:cubicBezTo>
                <a:cubicBezTo>
                  <a:pt x="2960" y="1216839"/>
                  <a:pt x="-11200" y="1070616"/>
                  <a:pt x="0" y="935503"/>
                </a:cubicBezTo>
                <a:cubicBezTo>
                  <a:pt x="11200" y="800391"/>
                  <a:pt x="-41632" y="391705"/>
                  <a:pt x="0" y="0"/>
                </a:cubicBezTo>
                <a:close/>
                <a:moveTo>
                  <a:pt x="116561" y="116561"/>
                </a:moveTo>
                <a:cubicBezTo>
                  <a:pt x="148210" y="321385"/>
                  <a:pt x="145336" y="649291"/>
                  <a:pt x="116561" y="867134"/>
                </a:cubicBezTo>
                <a:cubicBezTo>
                  <a:pt x="87786" y="1084977"/>
                  <a:pt x="101714" y="1226947"/>
                  <a:pt x="116561" y="1583590"/>
                </a:cubicBezTo>
                <a:cubicBezTo>
                  <a:pt x="131408" y="1940233"/>
                  <a:pt x="137709" y="1883808"/>
                  <a:pt x="116561" y="2163579"/>
                </a:cubicBezTo>
                <a:cubicBezTo>
                  <a:pt x="95413" y="2443350"/>
                  <a:pt x="118641" y="2549103"/>
                  <a:pt x="116561" y="2777684"/>
                </a:cubicBezTo>
                <a:cubicBezTo>
                  <a:pt x="114481" y="3006266"/>
                  <a:pt x="109884" y="3235597"/>
                  <a:pt x="116561" y="3528257"/>
                </a:cubicBezTo>
                <a:cubicBezTo>
                  <a:pt x="296958" y="3511940"/>
                  <a:pt x="702505" y="3525379"/>
                  <a:pt x="928382" y="3528257"/>
                </a:cubicBezTo>
                <a:cubicBezTo>
                  <a:pt x="1154259" y="3531135"/>
                  <a:pt x="1419736" y="3538635"/>
                  <a:pt x="1740204" y="3528257"/>
                </a:cubicBezTo>
                <a:cubicBezTo>
                  <a:pt x="2060672" y="3517879"/>
                  <a:pt x="2240332" y="3526046"/>
                  <a:pt x="2490106" y="3528257"/>
                </a:cubicBezTo>
                <a:cubicBezTo>
                  <a:pt x="2739880" y="3530468"/>
                  <a:pt x="3127489" y="3501880"/>
                  <a:pt x="3301927" y="3528257"/>
                </a:cubicBezTo>
                <a:cubicBezTo>
                  <a:pt x="3476365" y="3554634"/>
                  <a:pt x="3626501" y="3535738"/>
                  <a:pt x="3804156" y="3528257"/>
                </a:cubicBezTo>
                <a:cubicBezTo>
                  <a:pt x="3981811" y="3520776"/>
                  <a:pt x="4316420" y="3534282"/>
                  <a:pt x="4492140" y="3528257"/>
                </a:cubicBezTo>
                <a:cubicBezTo>
                  <a:pt x="4667860" y="3522232"/>
                  <a:pt x="5134771" y="3552821"/>
                  <a:pt x="5303961" y="3528257"/>
                </a:cubicBezTo>
                <a:cubicBezTo>
                  <a:pt x="5473151" y="3503693"/>
                  <a:pt x="5839884" y="3545504"/>
                  <a:pt x="6308418" y="3528257"/>
                </a:cubicBezTo>
                <a:cubicBezTo>
                  <a:pt x="6321810" y="3228758"/>
                  <a:pt x="6332290" y="3128733"/>
                  <a:pt x="6308418" y="2914152"/>
                </a:cubicBezTo>
                <a:cubicBezTo>
                  <a:pt x="6284546" y="2699572"/>
                  <a:pt x="6318992" y="2476480"/>
                  <a:pt x="6308418" y="2231813"/>
                </a:cubicBezTo>
                <a:cubicBezTo>
                  <a:pt x="6297844" y="1987146"/>
                  <a:pt x="6300573" y="1773570"/>
                  <a:pt x="6308418" y="1515356"/>
                </a:cubicBezTo>
                <a:cubicBezTo>
                  <a:pt x="6316263" y="1257142"/>
                  <a:pt x="6311782" y="1158744"/>
                  <a:pt x="6308418" y="833017"/>
                </a:cubicBezTo>
                <a:cubicBezTo>
                  <a:pt x="6305054" y="507290"/>
                  <a:pt x="6316080" y="380612"/>
                  <a:pt x="6308418" y="116561"/>
                </a:cubicBezTo>
                <a:cubicBezTo>
                  <a:pt x="6021140" y="97507"/>
                  <a:pt x="5961397" y="127678"/>
                  <a:pt x="5620434" y="116561"/>
                </a:cubicBezTo>
                <a:cubicBezTo>
                  <a:pt x="5279471" y="105444"/>
                  <a:pt x="5300035" y="130281"/>
                  <a:pt x="5056287" y="116561"/>
                </a:cubicBezTo>
                <a:cubicBezTo>
                  <a:pt x="4812539" y="102841"/>
                  <a:pt x="4577677" y="106019"/>
                  <a:pt x="4430221" y="116561"/>
                </a:cubicBezTo>
                <a:cubicBezTo>
                  <a:pt x="4282765" y="127103"/>
                  <a:pt x="4111738" y="135437"/>
                  <a:pt x="3866074" y="116561"/>
                </a:cubicBezTo>
                <a:cubicBezTo>
                  <a:pt x="3620410" y="97685"/>
                  <a:pt x="3498480" y="135168"/>
                  <a:pt x="3178090" y="116561"/>
                </a:cubicBezTo>
                <a:cubicBezTo>
                  <a:pt x="2857700" y="97954"/>
                  <a:pt x="2713593" y="152394"/>
                  <a:pt x="2428188" y="116561"/>
                </a:cubicBezTo>
                <a:cubicBezTo>
                  <a:pt x="2142783" y="80728"/>
                  <a:pt x="2155767" y="101799"/>
                  <a:pt x="1925959" y="116561"/>
                </a:cubicBezTo>
                <a:cubicBezTo>
                  <a:pt x="1696151" y="131323"/>
                  <a:pt x="1458069" y="85375"/>
                  <a:pt x="1299894" y="116561"/>
                </a:cubicBezTo>
                <a:cubicBezTo>
                  <a:pt x="1141719" y="147747"/>
                  <a:pt x="967185" y="96535"/>
                  <a:pt x="797665" y="116561"/>
                </a:cubicBezTo>
                <a:cubicBezTo>
                  <a:pt x="628145" y="136587"/>
                  <a:pt x="340284" y="91058"/>
                  <a:pt x="116561" y="116561"/>
                </a:cubicBezTo>
                <a:close/>
              </a:path>
            </a:pathLst>
          </a:custGeom>
          <a:solidFill>
            <a:srgbClr val="363D50"/>
          </a:solidFill>
          <a:ln w="9525">
            <a:solidFill>
              <a:srgbClr val="363D50"/>
            </a:solidFill>
            <a:extLst>
              <a:ext uri="{C807C97D-BFC1-408E-A445-0C87EB9F89A2}">
                <ask:lineSketchStyleProps xmlns:ask="http://schemas.microsoft.com/office/drawing/2018/sketchyshapes" sd="882701506">
                  <a:prstGeom prst="frame">
                    <a:avLst>
                      <a:gd name="adj1" fmla="val 319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3D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551399-DC62-CFD0-69E2-80131CD4BDC5}"/>
              </a:ext>
            </a:extLst>
          </p:cNvPr>
          <p:cNvSpPr txBox="1"/>
          <p:nvPr/>
        </p:nvSpPr>
        <p:spPr>
          <a:xfrm>
            <a:off x="29665" y="25545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363D50"/>
                </a:solidFill>
                <a:latin typeface="Sitka Heading" panose="02000505000000020004" pitchFamily="2" charset="0"/>
              </a:rPr>
              <a:t>Основные настройки для работы в </a:t>
            </a:r>
            <a:r>
              <a:rPr lang="en-US" sz="3200" b="1" dirty="0">
                <a:solidFill>
                  <a:srgbClr val="363D50"/>
                </a:solidFill>
                <a:latin typeface="Sitka Heading" panose="02000505000000020004" pitchFamily="2" charset="0"/>
              </a:rPr>
              <a:t>SAI</a:t>
            </a:r>
            <a:endParaRPr lang="ru-RU" sz="3200" b="1" dirty="0">
              <a:solidFill>
                <a:srgbClr val="363D50"/>
              </a:solidFill>
              <a:latin typeface="Sitka Heading" panose="02000505000000020004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28D409-931C-C806-4D5E-9D4F88CBCB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641" y="1022432"/>
            <a:ext cx="5918718" cy="3644818"/>
          </a:xfrm>
          <a:prstGeom prst="rect">
            <a:avLst/>
          </a:prstGeom>
          <a:noFill/>
        </p:spPr>
      </p:pic>
      <p:sp>
        <p:nvSpPr>
          <p:cNvPr id="7" name="Рамка 6">
            <a:extLst>
              <a:ext uri="{FF2B5EF4-FFF2-40B4-BE49-F238E27FC236}">
                <a16:creationId xmlns:a16="http://schemas.microsoft.com/office/drawing/2014/main" id="{9B8EA785-0C20-27EC-49C8-07A32D7A28A4}"/>
              </a:ext>
            </a:extLst>
          </p:cNvPr>
          <p:cNvSpPr/>
          <p:nvPr/>
        </p:nvSpPr>
        <p:spPr>
          <a:xfrm>
            <a:off x="828973" y="1135601"/>
            <a:ext cx="1398796" cy="4351338"/>
          </a:xfrm>
          <a:custGeom>
            <a:avLst/>
            <a:gdLst>
              <a:gd name="connsiteX0" fmla="*/ 0 w 1398796"/>
              <a:gd name="connsiteY0" fmla="*/ 0 h 4351338"/>
              <a:gd name="connsiteX1" fmla="*/ 727374 w 1398796"/>
              <a:gd name="connsiteY1" fmla="*/ 0 h 4351338"/>
              <a:gd name="connsiteX2" fmla="*/ 1398796 w 1398796"/>
              <a:gd name="connsiteY2" fmla="*/ 0 h 4351338"/>
              <a:gd name="connsiteX3" fmla="*/ 1398796 w 1398796"/>
              <a:gd name="connsiteY3" fmla="*/ 665133 h 4351338"/>
              <a:gd name="connsiteX4" fmla="*/ 1398796 w 1398796"/>
              <a:gd name="connsiteY4" fmla="*/ 1330266 h 4351338"/>
              <a:gd name="connsiteX5" fmla="*/ 1398796 w 1398796"/>
              <a:gd name="connsiteY5" fmla="*/ 1864859 h 4351338"/>
              <a:gd name="connsiteX6" fmla="*/ 1398796 w 1398796"/>
              <a:gd name="connsiteY6" fmla="*/ 2486479 h 4351338"/>
              <a:gd name="connsiteX7" fmla="*/ 1398796 w 1398796"/>
              <a:gd name="connsiteY7" fmla="*/ 3195125 h 4351338"/>
              <a:gd name="connsiteX8" fmla="*/ 1398796 w 1398796"/>
              <a:gd name="connsiteY8" fmla="*/ 4351338 h 4351338"/>
              <a:gd name="connsiteX9" fmla="*/ 727374 w 1398796"/>
              <a:gd name="connsiteY9" fmla="*/ 4351338 h 4351338"/>
              <a:gd name="connsiteX10" fmla="*/ 0 w 1398796"/>
              <a:gd name="connsiteY10" fmla="*/ 4351338 h 4351338"/>
              <a:gd name="connsiteX11" fmla="*/ 0 w 1398796"/>
              <a:gd name="connsiteY11" fmla="*/ 3860258 h 4351338"/>
              <a:gd name="connsiteX12" fmla="*/ 0 w 1398796"/>
              <a:gd name="connsiteY12" fmla="*/ 3325665 h 4351338"/>
              <a:gd name="connsiteX13" fmla="*/ 0 w 1398796"/>
              <a:gd name="connsiteY13" fmla="*/ 2704046 h 4351338"/>
              <a:gd name="connsiteX14" fmla="*/ 0 w 1398796"/>
              <a:gd name="connsiteY14" fmla="*/ 1995399 h 4351338"/>
              <a:gd name="connsiteX15" fmla="*/ 0 w 1398796"/>
              <a:gd name="connsiteY15" fmla="*/ 1330266 h 4351338"/>
              <a:gd name="connsiteX16" fmla="*/ 0 w 1398796"/>
              <a:gd name="connsiteY16" fmla="*/ 708646 h 4351338"/>
              <a:gd name="connsiteX17" fmla="*/ 0 w 1398796"/>
              <a:gd name="connsiteY17" fmla="*/ 0 h 4351338"/>
              <a:gd name="connsiteX18" fmla="*/ 44733 w 1398796"/>
              <a:gd name="connsiteY18" fmla="*/ 44733 h 4351338"/>
              <a:gd name="connsiteX19" fmla="*/ 44733 w 1398796"/>
              <a:gd name="connsiteY19" fmla="*/ 568334 h 4351338"/>
              <a:gd name="connsiteX20" fmla="*/ 44733 w 1398796"/>
              <a:gd name="connsiteY20" fmla="*/ 1219792 h 4351338"/>
              <a:gd name="connsiteX21" fmla="*/ 44733 w 1398796"/>
              <a:gd name="connsiteY21" fmla="*/ 1828631 h 4351338"/>
              <a:gd name="connsiteX22" fmla="*/ 44733 w 1398796"/>
              <a:gd name="connsiteY22" fmla="*/ 2480088 h 4351338"/>
              <a:gd name="connsiteX23" fmla="*/ 44733 w 1398796"/>
              <a:gd name="connsiteY23" fmla="*/ 3174165 h 4351338"/>
              <a:gd name="connsiteX24" fmla="*/ 44733 w 1398796"/>
              <a:gd name="connsiteY24" fmla="*/ 3740385 h 4351338"/>
              <a:gd name="connsiteX25" fmla="*/ 44733 w 1398796"/>
              <a:gd name="connsiteY25" fmla="*/ 4306605 h 4351338"/>
              <a:gd name="connsiteX26" fmla="*/ 725585 w 1398796"/>
              <a:gd name="connsiteY26" fmla="*/ 4306605 h 4351338"/>
              <a:gd name="connsiteX27" fmla="*/ 1354063 w 1398796"/>
              <a:gd name="connsiteY27" fmla="*/ 4306605 h 4351338"/>
              <a:gd name="connsiteX28" fmla="*/ 1354063 w 1398796"/>
              <a:gd name="connsiteY28" fmla="*/ 3783004 h 4351338"/>
              <a:gd name="connsiteX29" fmla="*/ 1354063 w 1398796"/>
              <a:gd name="connsiteY29" fmla="*/ 3088927 h 4351338"/>
              <a:gd name="connsiteX30" fmla="*/ 1354063 w 1398796"/>
              <a:gd name="connsiteY30" fmla="*/ 2480088 h 4351338"/>
              <a:gd name="connsiteX31" fmla="*/ 1354063 w 1398796"/>
              <a:gd name="connsiteY31" fmla="*/ 1913868 h 4351338"/>
              <a:gd name="connsiteX32" fmla="*/ 1354063 w 1398796"/>
              <a:gd name="connsiteY32" fmla="*/ 1432886 h 4351338"/>
              <a:gd name="connsiteX33" fmla="*/ 1354063 w 1398796"/>
              <a:gd name="connsiteY33" fmla="*/ 866665 h 4351338"/>
              <a:gd name="connsiteX34" fmla="*/ 1354063 w 1398796"/>
              <a:gd name="connsiteY34" fmla="*/ 44733 h 4351338"/>
              <a:gd name="connsiteX35" fmla="*/ 725585 w 1398796"/>
              <a:gd name="connsiteY35" fmla="*/ 44733 h 4351338"/>
              <a:gd name="connsiteX36" fmla="*/ 44733 w 1398796"/>
              <a:gd name="connsiteY36" fmla="*/ 44733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98796" h="4351338" fill="none" extrusionOk="0">
                <a:moveTo>
                  <a:pt x="0" y="0"/>
                </a:moveTo>
                <a:cubicBezTo>
                  <a:pt x="357846" y="-12730"/>
                  <a:pt x="465060" y="-8636"/>
                  <a:pt x="727374" y="0"/>
                </a:cubicBezTo>
                <a:cubicBezTo>
                  <a:pt x="989688" y="8636"/>
                  <a:pt x="1132850" y="733"/>
                  <a:pt x="1398796" y="0"/>
                </a:cubicBezTo>
                <a:cubicBezTo>
                  <a:pt x="1368991" y="249667"/>
                  <a:pt x="1366991" y="363346"/>
                  <a:pt x="1398796" y="665133"/>
                </a:cubicBezTo>
                <a:cubicBezTo>
                  <a:pt x="1430601" y="966920"/>
                  <a:pt x="1390206" y="1018567"/>
                  <a:pt x="1398796" y="1330266"/>
                </a:cubicBezTo>
                <a:cubicBezTo>
                  <a:pt x="1407386" y="1641965"/>
                  <a:pt x="1422641" y="1614586"/>
                  <a:pt x="1398796" y="1864859"/>
                </a:cubicBezTo>
                <a:cubicBezTo>
                  <a:pt x="1374951" y="2115132"/>
                  <a:pt x="1371469" y="2273167"/>
                  <a:pt x="1398796" y="2486479"/>
                </a:cubicBezTo>
                <a:cubicBezTo>
                  <a:pt x="1426123" y="2699791"/>
                  <a:pt x="1367016" y="2873867"/>
                  <a:pt x="1398796" y="3195125"/>
                </a:cubicBezTo>
                <a:cubicBezTo>
                  <a:pt x="1430576" y="3516383"/>
                  <a:pt x="1433193" y="3882613"/>
                  <a:pt x="1398796" y="4351338"/>
                </a:cubicBezTo>
                <a:cubicBezTo>
                  <a:pt x="1226359" y="4347520"/>
                  <a:pt x="896206" y="4330502"/>
                  <a:pt x="727374" y="4351338"/>
                </a:cubicBezTo>
                <a:cubicBezTo>
                  <a:pt x="558542" y="4372174"/>
                  <a:pt x="216717" y="4324444"/>
                  <a:pt x="0" y="4351338"/>
                </a:cubicBezTo>
                <a:cubicBezTo>
                  <a:pt x="19035" y="4186302"/>
                  <a:pt x="5818" y="3984236"/>
                  <a:pt x="0" y="3860258"/>
                </a:cubicBezTo>
                <a:cubicBezTo>
                  <a:pt x="-5818" y="3736280"/>
                  <a:pt x="16776" y="3552687"/>
                  <a:pt x="0" y="3325665"/>
                </a:cubicBezTo>
                <a:cubicBezTo>
                  <a:pt x="-16776" y="3098643"/>
                  <a:pt x="-22307" y="2868471"/>
                  <a:pt x="0" y="2704046"/>
                </a:cubicBezTo>
                <a:cubicBezTo>
                  <a:pt x="22307" y="2539621"/>
                  <a:pt x="20134" y="2344889"/>
                  <a:pt x="0" y="1995399"/>
                </a:cubicBezTo>
                <a:cubicBezTo>
                  <a:pt x="-20134" y="1645909"/>
                  <a:pt x="16346" y="1487717"/>
                  <a:pt x="0" y="1330266"/>
                </a:cubicBezTo>
                <a:cubicBezTo>
                  <a:pt x="-16346" y="1172815"/>
                  <a:pt x="-26225" y="978917"/>
                  <a:pt x="0" y="708646"/>
                </a:cubicBezTo>
                <a:cubicBezTo>
                  <a:pt x="26225" y="438375"/>
                  <a:pt x="-5197" y="240072"/>
                  <a:pt x="0" y="0"/>
                </a:cubicBezTo>
                <a:close/>
                <a:moveTo>
                  <a:pt x="44733" y="44733"/>
                </a:moveTo>
                <a:cubicBezTo>
                  <a:pt x="62932" y="203696"/>
                  <a:pt x="26091" y="355154"/>
                  <a:pt x="44733" y="568334"/>
                </a:cubicBezTo>
                <a:cubicBezTo>
                  <a:pt x="63375" y="781514"/>
                  <a:pt x="62635" y="1017842"/>
                  <a:pt x="44733" y="1219792"/>
                </a:cubicBezTo>
                <a:cubicBezTo>
                  <a:pt x="26831" y="1421742"/>
                  <a:pt x="44504" y="1629112"/>
                  <a:pt x="44733" y="1828631"/>
                </a:cubicBezTo>
                <a:cubicBezTo>
                  <a:pt x="44962" y="2028150"/>
                  <a:pt x="38546" y="2180093"/>
                  <a:pt x="44733" y="2480088"/>
                </a:cubicBezTo>
                <a:cubicBezTo>
                  <a:pt x="50920" y="2780083"/>
                  <a:pt x="73991" y="2985475"/>
                  <a:pt x="44733" y="3174165"/>
                </a:cubicBezTo>
                <a:cubicBezTo>
                  <a:pt x="15475" y="3362855"/>
                  <a:pt x="48831" y="3512799"/>
                  <a:pt x="44733" y="3740385"/>
                </a:cubicBezTo>
                <a:cubicBezTo>
                  <a:pt x="40635" y="3967971"/>
                  <a:pt x="43995" y="4165951"/>
                  <a:pt x="44733" y="4306605"/>
                </a:cubicBezTo>
                <a:cubicBezTo>
                  <a:pt x="269234" y="4288773"/>
                  <a:pt x="396395" y="4272954"/>
                  <a:pt x="725585" y="4306605"/>
                </a:cubicBezTo>
                <a:cubicBezTo>
                  <a:pt x="1054775" y="4340256"/>
                  <a:pt x="1077950" y="4275296"/>
                  <a:pt x="1354063" y="4306605"/>
                </a:cubicBezTo>
                <a:cubicBezTo>
                  <a:pt x="1360450" y="4193832"/>
                  <a:pt x="1365412" y="3914139"/>
                  <a:pt x="1354063" y="3783004"/>
                </a:cubicBezTo>
                <a:cubicBezTo>
                  <a:pt x="1342714" y="3651869"/>
                  <a:pt x="1387365" y="3432760"/>
                  <a:pt x="1354063" y="3088927"/>
                </a:cubicBezTo>
                <a:cubicBezTo>
                  <a:pt x="1320761" y="2745094"/>
                  <a:pt x="1354822" y="2662277"/>
                  <a:pt x="1354063" y="2480088"/>
                </a:cubicBezTo>
                <a:cubicBezTo>
                  <a:pt x="1353304" y="2297899"/>
                  <a:pt x="1339521" y="2140643"/>
                  <a:pt x="1354063" y="1913868"/>
                </a:cubicBezTo>
                <a:cubicBezTo>
                  <a:pt x="1368605" y="1687093"/>
                  <a:pt x="1340739" y="1582056"/>
                  <a:pt x="1354063" y="1432886"/>
                </a:cubicBezTo>
                <a:cubicBezTo>
                  <a:pt x="1367387" y="1283716"/>
                  <a:pt x="1374945" y="1118094"/>
                  <a:pt x="1354063" y="866665"/>
                </a:cubicBezTo>
                <a:cubicBezTo>
                  <a:pt x="1333181" y="615236"/>
                  <a:pt x="1314130" y="209328"/>
                  <a:pt x="1354063" y="44733"/>
                </a:cubicBezTo>
                <a:cubicBezTo>
                  <a:pt x="1070768" y="32872"/>
                  <a:pt x="956335" y="41658"/>
                  <a:pt x="725585" y="44733"/>
                </a:cubicBezTo>
                <a:cubicBezTo>
                  <a:pt x="494835" y="47808"/>
                  <a:pt x="319130" y="36955"/>
                  <a:pt x="44733" y="44733"/>
                </a:cubicBezTo>
                <a:close/>
              </a:path>
              <a:path w="1398796" h="4351338" stroke="0" extrusionOk="0">
                <a:moveTo>
                  <a:pt x="0" y="0"/>
                </a:moveTo>
                <a:cubicBezTo>
                  <a:pt x="223206" y="32469"/>
                  <a:pt x="368268" y="20159"/>
                  <a:pt x="685410" y="0"/>
                </a:cubicBezTo>
                <a:cubicBezTo>
                  <a:pt x="1002552" y="-20159"/>
                  <a:pt x="1236410" y="3789"/>
                  <a:pt x="1398796" y="0"/>
                </a:cubicBezTo>
                <a:cubicBezTo>
                  <a:pt x="1393064" y="161627"/>
                  <a:pt x="1419961" y="411828"/>
                  <a:pt x="1398796" y="621620"/>
                </a:cubicBezTo>
                <a:cubicBezTo>
                  <a:pt x="1377631" y="831412"/>
                  <a:pt x="1389917" y="918413"/>
                  <a:pt x="1398796" y="1156213"/>
                </a:cubicBezTo>
                <a:cubicBezTo>
                  <a:pt x="1407675" y="1394013"/>
                  <a:pt x="1427539" y="1615765"/>
                  <a:pt x="1398796" y="1734319"/>
                </a:cubicBezTo>
                <a:cubicBezTo>
                  <a:pt x="1370053" y="1852873"/>
                  <a:pt x="1424227" y="2178015"/>
                  <a:pt x="1398796" y="2312425"/>
                </a:cubicBezTo>
                <a:cubicBezTo>
                  <a:pt x="1373365" y="2446835"/>
                  <a:pt x="1402346" y="2864282"/>
                  <a:pt x="1398796" y="3021072"/>
                </a:cubicBezTo>
                <a:cubicBezTo>
                  <a:pt x="1395246" y="3177862"/>
                  <a:pt x="1421999" y="3321059"/>
                  <a:pt x="1398796" y="3599178"/>
                </a:cubicBezTo>
                <a:cubicBezTo>
                  <a:pt x="1375593" y="3877297"/>
                  <a:pt x="1400911" y="4126265"/>
                  <a:pt x="1398796" y="4351338"/>
                </a:cubicBezTo>
                <a:cubicBezTo>
                  <a:pt x="1178712" y="4347554"/>
                  <a:pt x="1001207" y="4375696"/>
                  <a:pt x="685410" y="4351338"/>
                </a:cubicBezTo>
                <a:cubicBezTo>
                  <a:pt x="369613" y="4326980"/>
                  <a:pt x="263823" y="4361386"/>
                  <a:pt x="0" y="4351338"/>
                </a:cubicBezTo>
                <a:cubicBezTo>
                  <a:pt x="1501" y="4171468"/>
                  <a:pt x="12119" y="3959189"/>
                  <a:pt x="0" y="3773232"/>
                </a:cubicBezTo>
                <a:cubicBezTo>
                  <a:pt x="-12119" y="3587275"/>
                  <a:pt x="-717" y="3422719"/>
                  <a:pt x="0" y="3282152"/>
                </a:cubicBezTo>
                <a:cubicBezTo>
                  <a:pt x="717" y="3141585"/>
                  <a:pt x="26160" y="2873835"/>
                  <a:pt x="0" y="2704046"/>
                </a:cubicBezTo>
                <a:cubicBezTo>
                  <a:pt x="-26160" y="2534257"/>
                  <a:pt x="14183" y="2423263"/>
                  <a:pt x="0" y="2169453"/>
                </a:cubicBezTo>
                <a:cubicBezTo>
                  <a:pt x="-14183" y="1915643"/>
                  <a:pt x="-477" y="1912651"/>
                  <a:pt x="0" y="1678373"/>
                </a:cubicBezTo>
                <a:cubicBezTo>
                  <a:pt x="477" y="1444095"/>
                  <a:pt x="11214" y="1181602"/>
                  <a:pt x="0" y="1056754"/>
                </a:cubicBezTo>
                <a:cubicBezTo>
                  <a:pt x="-11214" y="931906"/>
                  <a:pt x="44236" y="444334"/>
                  <a:pt x="0" y="0"/>
                </a:cubicBezTo>
                <a:close/>
                <a:moveTo>
                  <a:pt x="44733" y="44733"/>
                </a:moveTo>
                <a:cubicBezTo>
                  <a:pt x="51468" y="238810"/>
                  <a:pt x="39887" y="307671"/>
                  <a:pt x="44733" y="525716"/>
                </a:cubicBezTo>
                <a:cubicBezTo>
                  <a:pt x="49579" y="743761"/>
                  <a:pt x="71744" y="915548"/>
                  <a:pt x="44733" y="1091936"/>
                </a:cubicBezTo>
                <a:cubicBezTo>
                  <a:pt x="17722" y="1268324"/>
                  <a:pt x="74199" y="1621554"/>
                  <a:pt x="44733" y="1786012"/>
                </a:cubicBezTo>
                <a:cubicBezTo>
                  <a:pt x="15267" y="1950470"/>
                  <a:pt x="48101" y="2075754"/>
                  <a:pt x="44733" y="2352232"/>
                </a:cubicBezTo>
                <a:cubicBezTo>
                  <a:pt x="41365" y="2628710"/>
                  <a:pt x="63862" y="2694699"/>
                  <a:pt x="44733" y="3003690"/>
                </a:cubicBezTo>
                <a:cubicBezTo>
                  <a:pt x="25604" y="3312681"/>
                  <a:pt x="48600" y="3439128"/>
                  <a:pt x="44733" y="3697766"/>
                </a:cubicBezTo>
                <a:cubicBezTo>
                  <a:pt x="40866" y="3956404"/>
                  <a:pt x="48922" y="4103726"/>
                  <a:pt x="44733" y="4306605"/>
                </a:cubicBezTo>
                <a:cubicBezTo>
                  <a:pt x="292319" y="4330949"/>
                  <a:pt x="478260" y="4288192"/>
                  <a:pt x="699398" y="4306605"/>
                </a:cubicBezTo>
                <a:cubicBezTo>
                  <a:pt x="920536" y="4325018"/>
                  <a:pt x="1190408" y="4302847"/>
                  <a:pt x="1354063" y="4306605"/>
                </a:cubicBezTo>
                <a:cubicBezTo>
                  <a:pt x="1333109" y="4178040"/>
                  <a:pt x="1367694" y="3891134"/>
                  <a:pt x="1354063" y="3783004"/>
                </a:cubicBezTo>
                <a:cubicBezTo>
                  <a:pt x="1340432" y="3674874"/>
                  <a:pt x="1377088" y="3428741"/>
                  <a:pt x="1354063" y="3259402"/>
                </a:cubicBezTo>
                <a:cubicBezTo>
                  <a:pt x="1331038" y="3090063"/>
                  <a:pt x="1358959" y="2927390"/>
                  <a:pt x="1354063" y="2778419"/>
                </a:cubicBezTo>
                <a:cubicBezTo>
                  <a:pt x="1349167" y="2629448"/>
                  <a:pt x="1364619" y="2356923"/>
                  <a:pt x="1354063" y="2212199"/>
                </a:cubicBezTo>
                <a:cubicBezTo>
                  <a:pt x="1343507" y="2067475"/>
                  <a:pt x="1351263" y="1658040"/>
                  <a:pt x="1354063" y="1518123"/>
                </a:cubicBezTo>
                <a:cubicBezTo>
                  <a:pt x="1356863" y="1378206"/>
                  <a:pt x="1355565" y="1177692"/>
                  <a:pt x="1354063" y="866665"/>
                </a:cubicBezTo>
                <a:cubicBezTo>
                  <a:pt x="1352561" y="555638"/>
                  <a:pt x="1363516" y="376453"/>
                  <a:pt x="1354063" y="44733"/>
                </a:cubicBezTo>
                <a:cubicBezTo>
                  <a:pt x="1175028" y="59266"/>
                  <a:pt x="942510" y="40931"/>
                  <a:pt x="712491" y="44733"/>
                </a:cubicBezTo>
                <a:cubicBezTo>
                  <a:pt x="482472" y="48535"/>
                  <a:pt x="335918" y="50598"/>
                  <a:pt x="44733" y="44733"/>
                </a:cubicBezTo>
                <a:close/>
              </a:path>
            </a:pathLst>
          </a:custGeom>
          <a:solidFill>
            <a:srgbClr val="363D50"/>
          </a:solidFill>
          <a:ln>
            <a:solidFill>
              <a:srgbClr val="363D50"/>
            </a:solidFill>
            <a:extLst>
              <a:ext uri="{C807C97D-BFC1-408E-A445-0C87EB9F89A2}">
                <ask:lineSketchStyleProps xmlns:ask="http://schemas.microsoft.com/office/drawing/2018/sketchyshapes" sd="882701506">
                  <a:prstGeom prst="frame">
                    <a:avLst>
                      <a:gd name="adj1" fmla="val 319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3D50"/>
              </a:solidFill>
            </a:endParaRPr>
          </a:p>
        </p:txBody>
      </p:sp>
      <p:pic>
        <p:nvPicPr>
          <p:cNvPr id="5" name="Объект 3">
            <a:extLst>
              <a:ext uri="{FF2B5EF4-FFF2-40B4-BE49-F238E27FC236}">
                <a16:creationId xmlns:a16="http://schemas.microsoft.com/office/drawing/2014/main" id="{61A16A5C-7419-F89B-E029-844211CFAFC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07" y="1022432"/>
            <a:ext cx="1518171" cy="4351338"/>
          </a:xfrm>
          <a:prstGeom prst="rect">
            <a:avLst/>
          </a:prstGeom>
          <a:noFill/>
        </p:spPr>
      </p:pic>
      <p:sp>
        <p:nvSpPr>
          <p:cNvPr id="8" name="Рамка 7">
            <a:extLst>
              <a:ext uri="{FF2B5EF4-FFF2-40B4-BE49-F238E27FC236}">
                <a16:creationId xmlns:a16="http://schemas.microsoft.com/office/drawing/2014/main" id="{4DA862BE-A605-52DC-68C7-92FD61A183A5}"/>
              </a:ext>
            </a:extLst>
          </p:cNvPr>
          <p:cNvSpPr/>
          <p:nvPr/>
        </p:nvSpPr>
        <p:spPr>
          <a:xfrm>
            <a:off x="9955537" y="1135601"/>
            <a:ext cx="1398796" cy="4351338"/>
          </a:xfrm>
          <a:custGeom>
            <a:avLst/>
            <a:gdLst>
              <a:gd name="connsiteX0" fmla="*/ 0 w 1398796"/>
              <a:gd name="connsiteY0" fmla="*/ 0 h 4351338"/>
              <a:gd name="connsiteX1" fmla="*/ 727374 w 1398796"/>
              <a:gd name="connsiteY1" fmla="*/ 0 h 4351338"/>
              <a:gd name="connsiteX2" fmla="*/ 1398796 w 1398796"/>
              <a:gd name="connsiteY2" fmla="*/ 0 h 4351338"/>
              <a:gd name="connsiteX3" fmla="*/ 1398796 w 1398796"/>
              <a:gd name="connsiteY3" fmla="*/ 665133 h 4351338"/>
              <a:gd name="connsiteX4" fmla="*/ 1398796 w 1398796"/>
              <a:gd name="connsiteY4" fmla="*/ 1330266 h 4351338"/>
              <a:gd name="connsiteX5" fmla="*/ 1398796 w 1398796"/>
              <a:gd name="connsiteY5" fmla="*/ 1864859 h 4351338"/>
              <a:gd name="connsiteX6" fmla="*/ 1398796 w 1398796"/>
              <a:gd name="connsiteY6" fmla="*/ 2486479 h 4351338"/>
              <a:gd name="connsiteX7" fmla="*/ 1398796 w 1398796"/>
              <a:gd name="connsiteY7" fmla="*/ 3195125 h 4351338"/>
              <a:gd name="connsiteX8" fmla="*/ 1398796 w 1398796"/>
              <a:gd name="connsiteY8" fmla="*/ 4351338 h 4351338"/>
              <a:gd name="connsiteX9" fmla="*/ 727374 w 1398796"/>
              <a:gd name="connsiteY9" fmla="*/ 4351338 h 4351338"/>
              <a:gd name="connsiteX10" fmla="*/ 0 w 1398796"/>
              <a:gd name="connsiteY10" fmla="*/ 4351338 h 4351338"/>
              <a:gd name="connsiteX11" fmla="*/ 0 w 1398796"/>
              <a:gd name="connsiteY11" fmla="*/ 3860258 h 4351338"/>
              <a:gd name="connsiteX12" fmla="*/ 0 w 1398796"/>
              <a:gd name="connsiteY12" fmla="*/ 3325665 h 4351338"/>
              <a:gd name="connsiteX13" fmla="*/ 0 w 1398796"/>
              <a:gd name="connsiteY13" fmla="*/ 2704046 h 4351338"/>
              <a:gd name="connsiteX14" fmla="*/ 0 w 1398796"/>
              <a:gd name="connsiteY14" fmla="*/ 1995399 h 4351338"/>
              <a:gd name="connsiteX15" fmla="*/ 0 w 1398796"/>
              <a:gd name="connsiteY15" fmla="*/ 1330266 h 4351338"/>
              <a:gd name="connsiteX16" fmla="*/ 0 w 1398796"/>
              <a:gd name="connsiteY16" fmla="*/ 708646 h 4351338"/>
              <a:gd name="connsiteX17" fmla="*/ 0 w 1398796"/>
              <a:gd name="connsiteY17" fmla="*/ 0 h 4351338"/>
              <a:gd name="connsiteX18" fmla="*/ 44733 w 1398796"/>
              <a:gd name="connsiteY18" fmla="*/ 44733 h 4351338"/>
              <a:gd name="connsiteX19" fmla="*/ 44733 w 1398796"/>
              <a:gd name="connsiteY19" fmla="*/ 568334 h 4351338"/>
              <a:gd name="connsiteX20" fmla="*/ 44733 w 1398796"/>
              <a:gd name="connsiteY20" fmla="*/ 1219792 h 4351338"/>
              <a:gd name="connsiteX21" fmla="*/ 44733 w 1398796"/>
              <a:gd name="connsiteY21" fmla="*/ 1828631 h 4351338"/>
              <a:gd name="connsiteX22" fmla="*/ 44733 w 1398796"/>
              <a:gd name="connsiteY22" fmla="*/ 2480088 h 4351338"/>
              <a:gd name="connsiteX23" fmla="*/ 44733 w 1398796"/>
              <a:gd name="connsiteY23" fmla="*/ 3174165 h 4351338"/>
              <a:gd name="connsiteX24" fmla="*/ 44733 w 1398796"/>
              <a:gd name="connsiteY24" fmla="*/ 3740385 h 4351338"/>
              <a:gd name="connsiteX25" fmla="*/ 44733 w 1398796"/>
              <a:gd name="connsiteY25" fmla="*/ 4306605 h 4351338"/>
              <a:gd name="connsiteX26" fmla="*/ 725585 w 1398796"/>
              <a:gd name="connsiteY26" fmla="*/ 4306605 h 4351338"/>
              <a:gd name="connsiteX27" fmla="*/ 1354063 w 1398796"/>
              <a:gd name="connsiteY27" fmla="*/ 4306605 h 4351338"/>
              <a:gd name="connsiteX28" fmla="*/ 1354063 w 1398796"/>
              <a:gd name="connsiteY28" fmla="*/ 3783004 h 4351338"/>
              <a:gd name="connsiteX29" fmla="*/ 1354063 w 1398796"/>
              <a:gd name="connsiteY29" fmla="*/ 3088927 h 4351338"/>
              <a:gd name="connsiteX30" fmla="*/ 1354063 w 1398796"/>
              <a:gd name="connsiteY30" fmla="*/ 2480088 h 4351338"/>
              <a:gd name="connsiteX31" fmla="*/ 1354063 w 1398796"/>
              <a:gd name="connsiteY31" fmla="*/ 1913868 h 4351338"/>
              <a:gd name="connsiteX32" fmla="*/ 1354063 w 1398796"/>
              <a:gd name="connsiteY32" fmla="*/ 1432886 h 4351338"/>
              <a:gd name="connsiteX33" fmla="*/ 1354063 w 1398796"/>
              <a:gd name="connsiteY33" fmla="*/ 866665 h 4351338"/>
              <a:gd name="connsiteX34" fmla="*/ 1354063 w 1398796"/>
              <a:gd name="connsiteY34" fmla="*/ 44733 h 4351338"/>
              <a:gd name="connsiteX35" fmla="*/ 725585 w 1398796"/>
              <a:gd name="connsiteY35" fmla="*/ 44733 h 4351338"/>
              <a:gd name="connsiteX36" fmla="*/ 44733 w 1398796"/>
              <a:gd name="connsiteY36" fmla="*/ 44733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98796" h="4351338" fill="none" extrusionOk="0">
                <a:moveTo>
                  <a:pt x="0" y="0"/>
                </a:moveTo>
                <a:cubicBezTo>
                  <a:pt x="357846" y="-12730"/>
                  <a:pt x="465060" y="-8636"/>
                  <a:pt x="727374" y="0"/>
                </a:cubicBezTo>
                <a:cubicBezTo>
                  <a:pt x="989688" y="8636"/>
                  <a:pt x="1132850" y="733"/>
                  <a:pt x="1398796" y="0"/>
                </a:cubicBezTo>
                <a:cubicBezTo>
                  <a:pt x="1368991" y="249667"/>
                  <a:pt x="1366991" y="363346"/>
                  <a:pt x="1398796" y="665133"/>
                </a:cubicBezTo>
                <a:cubicBezTo>
                  <a:pt x="1430601" y="966920"/>
                  <a:pt x="1390206" y="1018567"/>
                  <a:pt x="1398796" y="1330266"/>
                </a:cubicBezTo>
                <a:cubicBezTo>
                  <a:pt x="1407386" y="1641965"/>
                  <a:pt x="1422641" y="1614586"/>
                  <a:pt x="1398796" y="1864859"/>
                </a:cubicBezTo>
                <a:cubicBezTo>
                  <a:pt x="1374951" y="2115132"/>
                  <a:pt x="1371469" y="2273167"/>
                  <a:pt x="1398796" y="2486479"/>
                </a:cubicBezTo>
                <a:cubicBezTo>
                  <a:pt x="1426123" y="2699791"/>
                  <a:pt x="1367016" y="2873867"/>
                  <a:pt x="1398796" y="3195125"/>
                </a:cubicBezTo>
                <a:cubicBezTo>
                  <a:pt x="1430576" y="3516383"/>
                  <a:pt x="1433193" y="3882613"/>
                  <a:pt x="1398796" y="4351338"/>
                </a:cubicBezTo>
                <a:cubicBezTo>
                  <a:pt x="1226359" y="4347520"/>
                  <a:pt x="896206" y="4330502"/>
                  <a:pt x="727374" y="4351338"/>
                </a:cubicBezTo>
                <a:cubicBezTo>
                  <a:pt x="558542" y="4372174"/>
                  <a:pt x="216717" y="4324444"/>
                  <a:pt x="0" y="4351338"/>
                </a:cubicBezTo>
                <a:cubicBezTo>
                  <a:pt x="19035" y="4186302"/>
                  <a:pt x="5818" y="3984236"/>
                  <a:pt x="0" y="3860258"/>
                </a:cubicBezTo>
                <a:cubicBezTo>
                  <a:pt x="-5818" y="3736280"/>
                  <a:pt x="16776" y="3552687"/>
                  <a:pt x="0" y="3325665"/>
                </a:cubicBezTo>
                <a:cubicBezTo>
                  <a:pt x="-16776" y="3098643"/>
                  <a:pt x="-22307" y="2868471"/>
                  <a:pt x="0" y="2704046"/>
                </a:cubicBezTo>
                <a:cubicBezTo>
                  <a:pt x="22307" y="2539621"/>
                  <a:pt x="20134" y="2344889"/>
                  <a:pt x="0" y="1995399"/>
                </a:cubicBezTo>
                <a:cubicBezTo>
                  <a:pt x="-20134" y="1645909"/>
                  <a:pt x="16346" y="1487717"/>
                  <a:pt x="0" y="1330266"/>
                </a:cubicBezTo>
                <a:cubicBezTo>
                  <a:pt x="-16346" y="1172815"/>
                  <a:pt x="-26225" y="978917"/>
                  <a:pt x="0" y="708646"/>
                </a:cubicBezTo>
                <a:cubicBezTo>
                  <a:pt x="26225" y="438375"/>
                  <a:pt x="-5197" y="240072"/>
                  <a:pt x="0" y="0"/>
                </a:cubicBezTo>
                <a:close/>
                <a:moveTo>
                  <a:pt x="44733" y="44733"/>
                </a:moveTo>
                <a:cubicBezTo>
                  <a:pt x="62932" y="203696"/>
                  <a:pt x="26091" y="355154"/>
                  <a:pt x="44733" y="568334"/>
                </a:cubicBezTo>
                <a:cubicBezTo>
                  <a:pt x="63375" y="781514"/>
                  <a:pt x="62635" y="1017842"/>
                  <a:pt x="44733" y="1219792"/>
                </a:cubicBezTo>
                <a:cubicBezTo>
                  <a:pt x="26831" y="1421742"/>
                  <a:pt x="44504" y="1629112"/>
                  <a:pt x="44733" y="1828631"/>
                </a:cubicBezTo>
                <a:cubicBezTo>
                  <a:pt x="44962" y="2028150"/>
                  <a:pt x="38546" y="2180093"/>
                  <a:pt x="44733" y="2480088"/>
                </a:cubicBezTo>
                <a:cubicBezTo>
                  <a:pt x="50920" y="2780083"/>
                  <a:pt x="73991" y="2985475"/>
                  <a:pt x="44733" y="3174165"/>
                </a:cubicBezTo>
                <a:cubicBezTo>
                  <a:pt x="15475" y="3362855"/>
                  <a:pt x="48831" y="3512799"/>
                  <a:pt x="44733" y="3740385"/>
                </a:cubicBezTo>
                <a:cubicBezTo>
                  <a:pt x="40635" y="3967971"/>
                  <a:pt x="43995" y="4165951"/>
                  <a:pt x="44733" y="4306605"/>
                </a:cubicBezTo>
                <a:cubicBezTo>
                  <a:pt x="269234" y="4288773"/>
                  <a:pt x="396395" y="4272954"/>
                  <a:pt x="725585" y="4306605"/>
                </a:cubicBezTo>
                <a:cubicBezTo>
                  <a:pt x="1054775" y="4340256"/>
                  <a:pt x="1077950" y="4275296"/>
                  <a:pt x="1354063" y="4306605"/>
                </a:cubicBezTo>
                <a:cubicBezTo>
                  <a:pt x="1360450" y="4193832"/>
                  <a:pt x="1365412" y="3914139"/>
                  <a:pt x="1354063" y="3783004"/>
                </a:cubicBezTo>
                <a:cubicBezTo>
                  <a:pt x="1342714" y="3651869"/>
                  <a:pt x="1387365" y="3432760"/>
                  <a:pt x="1354063" y="3088927"/>
                </a:cubicBezTo>
                <a:cubicBezTo>
                  <a:pt x="1320761" y="2745094"/>
                  <a:pt x="1354822" y="2662277"/>
                  <a:pt x="1354063" y="2480088"/>
                </a:cubicBezTo>
                <a:cubicBezTo>
                  <a:pt x="1353304" y="2297899"/>
                  <a:pt x="1339521" y="2140643"/>
                  <a:pt x="1354063" y="1913868"/>
                </a:cubicBezTo>
                <a:cubicBezTo>
                  <a:pt x="1368605" y="1687093"/>
                  <a:pt x="1340739" y="1582056"/>
                  <a:pt x="1354063" y="1432886"/>
                </a:cubicBezTo>
                <a:cubicBezTo>
                  <a:pt x="1367387" y="1283716"/>
                  <a:pt x="1374945" y="1118094"/>
                  <a:pt x="1354063" y="866665"/>
                </a:cubicBezTo>
                <a:cubicBezTo>
                  <a:pt x="1333181" y="615236"/>
                  <a:pt x="1314130" y="209328"/>
                  <a:pt x="1354063" y="44733"/>
                </a:cubicBezTo>
                <a:cubicBezTo>
                  <a:pt x="1070768" y="32872"/>
                  <a:pt x="956335" y="41658"/>
                  <a:pt x="725585" y="44733"/>
                </a:cubicBezTo>
                <a:cubicBezTo>
                  <a:pt x="494835" y="47808"/>
                  <a:pt x="319130" y="36955"/>
                  <a:pt x="44733" y="44733"/>
                </a:cubicBezTo>
                <a:close/>
              </a:path>
              <a:path w="1398796" h="4351338" stroke="0" extrusionOk="0">
                <a:moveTo>
                  <a:pt x="0" y="0"/>
                </a:moveTo>
                <a:cubicBezTo>
                  <a:pt x="223206" y="32469"/>
                  <a:pt x="368268" y="20159"/>
                  <a:pt x="685410" y="0"/>
                </a:cubicBezTo>
                <a:cubicBezTo>
                  <a:pt x="1002552" y="-20159"/>
                  <a:pt x="1236410" y="3789"/>
                  <a:pt x="1398796" y="0"/>
                </a:cubicBezTo>
                <a:cubicBezTo>
                  <a:pt x="1393064" y="161627"/>
                  <a:pt x="1419961" y="411828"/>
                  <a:pt x="1398796" y="621620"/>
                </a:cubicBezTo>
                <a:cubicBezTo>
                  <a:pt x="1377631" y="831412"/>
                  <a:pt x="1389917" y="918413"/>
                  <a:pt x="1398796" y="1156213"/>
                </a:cubicBezTo>
                <a:cubicBezTo>
                  <a:pt x="1407675" y="1394013"/>
                  <a:pt x="1427539" y="1615765"/>
                  <a:pt x="1398796" y="1734319"/>
                </a:cubicBezTo>
                <a:cubicBezTo>
                  <a:pt x="1370053" y="1852873"/>
                  <a:pt x="1424227" y="2178015"/>
                  <a:pt x="1398796" y="2312425"/>
                </a:cubicBezTo>
                <a:cubicBezTo>
                  <a:pt x="1373365" y="2446835"/>
                  <a:pt x="1402346" y="2864282"/>
                  <a:pt x="1398796" y="3021072"/>
                </a:cubicBezTo>
                <a:cubicBezTo>
                  <a:pt x="1395246" y="3177862"/>
                  <a:pt x="1421999" y="3321059"/>
                  <a:pt x="1398796" y="3599178"/>
                </a:cubicBezTo>
                <a:cubicBezTo>
                  <a:pt x="1375593" y="3877297"/>
                  <a:pt x="1400911" y="4126265"/>
                  <a:pt x="1398796" y="4351338"/>
                </a:cubicBezTo>
                <a:cubicBezTo>
                  <a:pt x="1178712" y="4347554"/>
                  <a:pt x="1001207" y="4375696"/>
                  <a:pt x="685410" y="4351338"/>
                </a:cubicBezTo>
                <a:cubicBezTo>
                  <a:pt x="369613" y="4326980"/>
                  <a:pt x="263823" y="4361386"/>
                  <a:pt x="0" y="4351338"/>
                </a:cubicBezTo>
                <a:cubicBezTo>
                  <a:pt x="1501" y="4171468"/>
                  <a:pt x="12119" y="3959189"/>
                  <a:pt x="0" y="3773232"/>
                </a:cubicBezTo>
                <a:cubicBezTo>
                  <a:pt x="-12119" y="3587275"/>
                  <a:pt x="-717" y="3422719"/>
                  <a:pt x="0" y="3282152"/>
                </a:cubicBezTo>
                <a:cubicBezTo>
                  <a:pt x="717" y="3141585"/>
                  <a:pt x="26160" y="2873835"/>
                  <a:pt x="0" y="2704046"/>
                </a:cubicBezTo>
                <a:cubicBezTo>
                  <a:pt x="-26160" y="2534257"/>
                  <a:pt x="14183" y="2423263"/>
                  <a:pt x="0" y="2169453"/>
                </a:cubicBezTo>
                <a:cubicBezTo>
                  <a:pt x="-14183" y="1915643"/>
                  <a:pt x="-477" y="1912651"/>
                  <a:pt x="0" y="1678373"/>
                </a:cubicBezTo>
                <a:cubicBezTo>
                  <a:pt x="477" y="1444095"/>
                  <a:pt x="11214" y="1181602"/>
                  <a:pt x="0" y="1056754"/>
                </a:cubicBezTo>
                <a:cubicBezTo>
                  <a:pt x="-11214" y="931906"/>
                  <a:pt x="44236" y="444334"/>
                  <a:pt x="0" y="0"/>
                </a:cubicBezTo>
                <a:close/>
                <a:moveTo>
                  <a:pt x="44733" y="44733"/>
                </a:moveTo>
                <a:cubicBezTo>
                  <a:pt x="51468" y="238810"/>
                  <a:pt x="39887" y="307671"/>
                  <a:pt x="44733" y="525716"/>
                </a:cubicBezTo>
                <a:cubicBezTo>
                  <a:pt x="49579" y="743761"/>
                  <a:pt x="71744" y="915548"/>
                  <a:pt x="44733" y="1091936"/>
                </a:cubicBezTo>
                <a:cubicBezTo>
                  <a:pt x="17722" y="1268324"/>
                  <a:pt x="74199" y="1621554"/>
                  <a:pt x="44733" y="1786012"/>
                </a:cubicBezTo>
                <a:cubicBezTo>
                  <a:pt x="15267" y="1950470"/>
                  <a:pt x="48101" y="2075754"/>
                  <a:pt x="44733" y="2352232"/>
                </a:cubicBezTo>
                <a:cubicBezTo>
                  <a:pt x="41365" y="2628710"/>
                  <a:pt x="63862" y="2694699"/>
                  <a:pt x="44733" y="3003690"/>
                </a:cubicBezTo>
                <a:cubicBezTo>
                  <a:pt x="25604" y="3312681"/>
                  <a:pt x="48600" y="3439128"/>
                  <a:pt x="44733" y="3697766"/>
                </a:cubicBezTo>
                <a:cubicBezTo>
                  <a:pt x="40866" y="3956404"/>
                  <a:pt x="48922" y="4103726"/>
                  <a:pt x="44733" y="4306605"/>
                </a:cubicBezTo>
                <a:cubicBezTo>
                  <a:pt x="292319" y="4330949"/>
                  <a:pt x="478260" y="4288192"/>
                  <a:pt x="699398" y="4306605"/>
                </a:cubicBezTo>
                <a:cubicBezTo>
                  <a:pt x="920536" y="4325018"/>
                  <a:pt x="1190408" y="4302847"/>
                  <a:pt x="1354063" y="4306605"/>
                </a:cubicBezTo>
                <a:cubicBezTo>
                  <a:pt x="1333109" y="4178040"/>
                  <a:pt x="1367694" y="3891134"/>
                  <a:pt x="1354063" y="3783004"/>
                </a:cubicBezTo>
                <a:cubicBezTo>
                  <a:pt x="1340432" y="3674874"/>
                  <a:pt x="1377088" y="3428741"/>
                  <a:pt x="1354063" y="3259402"/>
                </a:cubicBezTo>
                <a:cubicBezTo>
                  <a:pt x="1331038" y="3090063"/>
                  <a:pt x="1358959" y="2927390"/>
                  <a:pt x="1354063" y="2778419"/>
                </a:cubicBezTo>
                <a:cubicBezTo>
                  <a:pt x="1349167" y="2629448"/>
                  <a:pt x="1364619" y="2356923"/>
                  <a:pt x="1354063" y="2212199"/>
                </a:cubicBezTo>
                <a:cubicBezTo>
                  <a:pt x="1343507" y="2067475"/>
                  <a:pt x="1351263" y="1658040"/>
                  <a:pt x="1354063" y="1518123"/>
                </a:cubicBezTo>
                <a:cubicBezTo>
                  <a:pt x="1356863" y="1378206"/>
                  <a:pt x="1355565" y="1177692"/>
                  <a:pt x="1354063" y="866665"/>
                </a:cubicBezTo>
                <a:cubicBezTo>
                  <a:pt x="1352561" y="555638"/>
                  <a:pt x="1363516" y="376453"/>
                  <a:pt x="1354063" y="44733"/>
                </a:cubicBezTo>
                <a:cubicBezTo>
                  <a:pt x="1175028" y="59266"/>
                  <a:pt x="942510" y="40931"/>
                  <a:pt x="712491" y="44733"/>
                </a:cubicBezTo>
                <a:cubicBezTo>
                  <a:pt x="482472" y="48535"/>
                  <a:pt x="335918" y="50598"/>
                  <a:pt x="44733" y="44733"/>
                </a:cubicBezTo>
                <a:close/>
              </a:path>
            </a:pathLst>
          </a:custGeom>
          <a:solidFill>
            <a:srgbClr val="363D50"/>
          </a:solidFill>
          <a:ln>
            <a:solidFill>
              <a:srgbClr val="363D50"/>
            </a:solidFill>
            <a:extLst>
              <a:ext uri="{C807C97D-BFC1-408E-A445-0C87EB9F89A2}">
                <ask:lineSketchStyleProps xmlns:ask="http://schemas.microsoft.com/office/drawing/2018/sketchyshapes" sd="882701506">
                  <a:prstGeom prst="frame">
                    <a:avLst>
                      <a:gd name="adj1" fmla="val 319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3D5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87E352-0361-CDE5-0562-72D533F721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595537" y="1022432"/>
            <a:ext cx="1621356" cy="4351338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5E2F761-A6A3-CD3B-5306-FC21DCF4FDE7}"/>
              </a:ext>
            </a:extLst>
          </p:cNvPr>
          <p:cNvCxnSpPr>
            <a:stCxn id="7" idx="2"/>
          </p:cNvCxnSpPr>
          <p:nvPr/>
        </p:nvCxnSpPr>
        <p:spPr>
          <a:xfrm>
            <a:off x="1528371" y="5486939"/>
            <a:ext cx="0" cy="237456"/>
          </a:xfrm>
          <a:prstGeom prst="line">
            <a:avLst/>
          </a:prstGeom>
          <a:ln w="19050">
            <a:solidFill>
              <a:srgbClr val="36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824F22A-3F7E-3EC3-B76C-B34DF610CD06}"/>
              </a:ext>
            </a:extLst>
          </p:cNvPr>
          <p:cNvCxnSpPr/>
          <p:nvPr/>
        </p:nvCxnSpPr>
        <p:spPr>
          <a:xfrm>
            <a:off x="6316740" y="4895649"/>
            <a:ext cx="0" cy="237456"/>
          </a:xfrm>
          <a:prstGeom prst="line">
            <a:avLst/>
          </a:prstGeom>
          <a:ln w="19050">
            <a:solidFill>
              <a:srgbClr val="36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4A693CB-4F2E-56D8-A584-5CA52515C065}"/>
              </a:ext>
            </a:extLst>
          </p:cNvPr>
          <p:cNvCxnSpPr/>
          <p:nvPr/>
        </p:nvCxnSpPr>
        <p:spPr>
          <a:xfrm>
            <a:off x="10696884" y="5486939"/>
            <a:ext cx="0" cy="237456"/>
          </a:xfrm>
          <a:prstGeom prst="line">
            <a:avLst/>
          </a:prstGeom>
          <a:ln w="19050">
            <a:solidFill>
              <a:srgbClr val="363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>
            <a:extLst>
              <a:ext uri="{FF2B5EF4-FFF2-40B4-BE49-F238E27FC236}">
                <a16:creationId xmlns:a16="http://schemas.microsoft.com/office/drawing/2014/main" id="{BE905F60-2560-73A1-4CAC-B26F9031BCB5}"/>
              </a:ext>
            </a:extLst>
          </p:cNvPr>
          <p:cNvSpPr/>
          <p:nvPr/>
        </p:nvSpPr>
        <p:spPr>
          <a:xfrm>
            <a:off x="1473748" y="5688647"/>
            <a:ext cx="109246" cy="99663"/>
          </a:xfrm>
          <a:prstGeom prst="ellipse">
            <a:avLst/>
          </a:prstGeom>
          <a:solidFill>
            <a:srgbClr val="363D50"/>
          </a:solidFill>
          <a:ln>
            <a:solidFill>
              <a:srgbClr val="363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3D50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AA7D3242-F490-8833-4A87-9BBE8A976E59}"/>
              </a:ext>
            </a:extLst>
          </p:cNvPr>
          <p:cNvSpPr/>
          <p:nvPr/>
        </p:nvSpPr>
        <p:spPr>
          <a:xfrm>
            <a:off x="6262117" y="5133105"/>
            <a:ext cx="109246" cy="99663"/>
          </a:xfrm>
          <a:prstGeom prst="ellipse">
            <a:avLst/>
          </a:prstGeom>
          <a:solidFill>
            <a:srgbClr val="363D50"/>
          </a:solidFill>
          <a:ln>
            <a:solidFill>
              <a:srgbClr val="363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3D50"/>
              </a:solidFill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68E1B089-5CC9-01AF-01FA-C805E5DDC778}"/>
              </a:ext>
            </a:extLst>
          </p:cNvPr>
          <p:cNvSpPr/>
          <p:nvPr/>
        </p:nvSpPr>
        <p:spPr>
          <a:xfrm>
            <a:off x="10642261" y="5689458"/>
            <a:ext cx="109246" cy="99663"/>
          </a:xfrm>
          <a:prstGeom prst="ellipse">
            <a:avLst/>
          </a:prstGeom>
          <a:solidFill>
            <a:srgbClr val="363D50"/>
          </a:solidFill>
          <a:ln>
            <a:solidFill>
              <a:srgbClr val="363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363D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ACA4C6-D222-F9DB-4DA2-4A5D676C025E}"/>
              </a:ext>
            </a:extLst>
          </p:cNvPr>
          <p:cNvSpPr txBox="1"/>
          <p:nvPr/>
        </p:nvSpPr>
        <p:spPr>
          <a:xfrm>
            <a:off x="613960" y="5835568"/>
            <a:ext cx="1828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363D50"/>
                </a:solidFill>
                <a:latin typeface="Sitka Small" panose="02000505000000020004" pitchFamily="2" charset="0"/>
              </a:rPr>
              <a:t>Настройки слоев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7A3F8F-9931-B810-A5EC-05240E507D47}"/>
              </a:ext>
            </a:extLst>
          </p:cNvPr>
          <p:cNvSpPr txBox="1"/>
          <p:nvPr/>
        </p:nvSpPr>
        <p:spPr>
          <a:xfrm>
            <a:off x="9782473" y="5835568"/>
            <a:ext cx="1828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363D50"/>
                </a:solidFill>
                <a:latin typeface="Sitka Small" panose="02000505000000020004" pitchFamily="2" charset="0"/>
              </a:rPr>
              <a:t>Настройки кистей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CEC16A-D8B1-E252-3C6E-A1E36A7DBA36}"/>
              </a:ext>
            </a:extLst>
          </p:cNvPr>
          <p:cNvSpPr txBox="1"/>
          <p:nvPr/>
        </p:nvSpPr>
        <p:spPr>
          <a:xfrm>
            <a:off x="5291404" y="5334704"/>
            <a:ext cx="2050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363D50"/>
                </a:solidFill>
                <a:latin typeface="Sitka Small" panose="02000505000000020004" pitchFamily="2" charset="0"/>
              </a:rPr>
              <a:t>Настройки интерфейса</a:t>
            </a:r>
          </a:p>
        </p:txBody>
      </p:sp>
    </p:spTree>
    <p:extLst>
      <p:ext uri="{BB962C8B-B14F-4D97-AF65-F5344CB8AC3E}">
        <p14:creationId xmlns:p14="http://schemas.microsoft.com/office/powerpoint/2010/main" val="3877127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759747D-24B7-39B9-1A07-093A0D45C38B}"/>
              </a:ext>
            </a:extLst>
          </p:cNvPr>
          <p:cNvSpPr/>
          <p:nvPr/>
        </p:nvSpPr>
        <p:spPr>
          <a:xfrm>
            <a:off x="6691744" y="2051059"/>
            <a:ext cx="4879483" cy="3553692"/>
          </a:xfrm>
          <a:prstGeom prst="rect">
            <a:avLst/>
          </a:prstGeom>
          <a:solidFill>
            <a:srgbClr val="EBA26A"/>
          </a:solidFill>
          <a:ln>
            <a:solidFill>
              <a:srgbClr val="EBA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7431BE-DC41-5D91-ED1B-C03E8734BF15}"/>
              </a:ext>
            </a:extLst>
          </p:cNvPr>
          <p:cNvSpPr txBox="1"/>
          <p:nvPr/>
        </p:nvSpPr>
        <p:spPr>
          <a:xfrm>
            <a:off x="1697064" y="170482"/>
            <a:ext cx="90820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363D50"/>
                </a:solidFill>
                <a:latin typeface="Sitka Heading" panose="02000505000000020004" pitchFamily="2" charset="0"/>
              </a:rPr>
              <a:t>Тестирование на совместимость в безопасном режиме</a:t>
            </a:r>
          </a:p>
        </p:txBody>
      </p:sp>
      <p:sp>
        <p:nvSpPr>
          <p:cNvPr id="7" name="Рамка 6">
            <a:extLst>
              <a:ext uri="{FF2B5EF4-FFF2-40B4-BE49-F238E27FC236}">
                <a16:creationId xmlns:a16="http://schemas.microsoft.com/office/drawing/2014/main" id="{D5E0EDEA-5A52-09E7-C8B0-0C086FA49219}"/>
              </a:ext>
            </a:extLst>
          </p:cNvPr>
          <p:cNvSpPr/>
          <p:nvPr/>
        </p:nvSpPr>
        <p:spPr>
          <a:xfrm>
            <a:off x="893618" y="1724891"/>
            <a:ext cx="6085559" cy="4613564"/>
          </a:xfrm>
          <a:custGeom>
            <a:avLst/>
            <a:gdLst>
              <a:gd name="connsiteX0" fmla="*/ 0 w 6085559"/>
              <a:gd name="connsiteY0" fmla="*/ 0 h 4613564"/>
              <a:gd name="connsiteX1" fmla="*/ 797884 w 6085559"/>
              <a:gd name="connsiteY1" fmla="*/ 0 h 4613564"/>
              <a:gd name="connsiteX2" fmla="*/ 1534913 w 6085559"/>
              <a:gd name="connsiteY2" fmla="*/ 0 h 4613564"/>
              <a:gd name="connsiteX3" fmla="*/ 2150231 w 6085559"/>
              <a:gd name="connsiteY3" fmla="*/ 0 h 4613564"/>
              <a:gd name="connsiteX4" fmla="*/ 2826404 w 6085559"/>
              <a:gd name="connsiteY4" fmla="*/ 0 h 4613564"/>
              <a:gd name="connsiteX5" fmla="*/ 3441722 w 6085559"/>
              <a:gd name="connsiteY5" fmla="*/ 0 h 4613564"/>
              <a:gd name="connsiteX6" fmla="*/ 4239606 w 6085559"/>
              <a:gd name="connsiteY6" fmla="*/ 0 h 4613564"/>
              <a:gd name="connsiteX7" fmla="*/ 4733213 w 6085559"/>
              <a:gd name="connsiteY7" fmla="*/ 0 h 4613564"/>
              <a:gd name="connsiteX8" fmla="*/ 5470241 w 6085559"/>
              <a:gd name="connsiteY8" fmla="*/ 0 h 4613564"/>
              <a:gd name="connsiteX9" fmla="*/ 6085559 w 6085559"/>
              <a:gd name="connsiteY9" fmla="*/ 0 h 4613564"/>
              <a:gd name="connsiteX10" fmla="*/ 6085559 w 6085559"/>
              <a:gd name="connsiteY10" fmla="*/ 612945 h 4613564"/>
              <a:gd name="connsiteX11" fmla="*/ 6085559 w 6085559"/>
              <a:gd name="connsiteY11" fmla="*/ 1364297 h 4613564"/>
              <a:gd name="connsiteX12" fmla="*/ 6085559 w 6085559"/>
              <a:gd name="connsiteY12" fmla="*/ 1977242 h 4613564"/>
              <a:gd name="connsiteX13" fmla="*/ 6085559 w 6085559"/>
              <a:gd name="connsiteY13" fmla="*/ 2544051 h 4613564"/>
              <a:gd name="connsiteX14" fmla="*/ 6085559 w 6085559"/>
              <a:gd name="connsiteY14" fmla="*/ 3156996 h 4613564"/>
              <a:gd name="connsiteX15" fmla="*/ 6085559 w 6085559"/>
              <a:gd name="connsiteY15" fmla="*/ 3908348 h 4613564"/>
              <a:gd name="connsiteX16" fmla="*/ 6085559 w 6085559"/>
              <a:gd name="connsiteY16" fmla="*/ 4613564 h 4613564"/>
              <a:gd name="connsiteX17" fmla="*/ 5409386 w 6085559"/>
              <a:gd name="connsiteY17" fmla="*/ 4613564 h 4613564"/>
              <a:gd name="connsiteX18" fmla="*/ 4794068 w 6085559"/>
              <a:gd name="connsiteY18" fmla="*/ 4613564 h 4613564"/>
              <a:gd name="connsiteX19" fmla="*/ 3996184 w 6085559"/>
              <a:gd name="connsiteY19" fmla="*/ 4613564 h 4613564"/>
              <a:gd name="connsiteX20" fmla="*/ 3198299 w 6085559"/>
              <a:gd name="connsiteY20" fmla="*/ 4613564 h 4613564"/>
              <a:gd name="connsiteX21" fmla="*/ 2704693 w 6085559"/>
              <a:gd name="connsiteY21" fmla="*/ 4613564 h 4613564"/>
              <a:gd name="connsiteX22" fmla="*/ 2028520 w 6085559"/>
              <a:gd name="connsiteY22" fmla="*/ 4613564 h 4613564"/>
              <a:gd name="connsiteX23" fmla="*/ 1230635 w 6085559"/>
              <a:gd name="connsiteY23" fmla="*/ 4613564 h 4613564"/>
              <a:gd name="connsiteX24" fmla="*/ 0 w 6085559"/>
              <a:gd name="connsiteY24" fmla="*/ 4613564 h 4613564"/>
              <a:gd name="connsiteX25" fmla="*/ 0 w 6085559"/>
              <a:gd name="connsiteY25" fmla="*/ 3954483 h 4613564"/>
              <a:gd name="connsiteX26" fmla="*/ 0 w 6085559"/>
              <a:gd name="connsiteY26" fmla="*/ 3249267 h 4613564"/>
              <a:gd name="connsiteX27" fmla="*/ 0 w 6085559"/>
              <a:gd name="connsiteY27" fmla="*/ 2590187 h 4613564"/>
              <a:gd name="connsiteX28" fmla="*/ 0 w 6085559"/>
              <a:gd name="connsiteY28" fmla="*/ 1884970 h 4613564"/>
              <a:gd name="connsiteX29" fmla="*/ 0 w 6085559"/>
              <a:gd name="connsiteY29" fmla="*/ 1364297 h 4613564"/>
              <a:gd name="connsiteX30" fmla="*/ 0 w 6085559"/>
              <a:gd name="connsiteY30" fmla="*/ 751352 h 4613564"/>
              <a:gd name="connsiteX31" fmla="*/ 0 w 6085559"/>
              <a:gd name="connsiteY31" fmla="*/ 0 h 4613564"/>
              <a:gd name="connsiteX32" fmla="*/ 98730 w 6085559"/>
              <a:gd name="connsiteY32" fmla="*/ 98730 h 4613564"/>
              <a:gd name="connsiteX33" fmla="*/ 98730 w 6085559"/>
              <a:gd name="connsiteY33" fmla="*/ 817924 h 4613564"/>
              <a:gd name="connsiteX34" fmla="*/ 98730 w 6085559"/>
              <a:gd name="connsiteY34" fmla="*/ 1316313 h 4613564"/>
              <a:gd name="connsiteX35" fmla="*/ 98730 w 6085559"/>
              <a:gd name="connsiteY35" fmla="*/ 1903024 h 4613564"/>
              <a:gd name="connsiteX36" fmla="*/ 98730 w 6085559"/>
              <a:gd name="connsiteY36" fmla="*/ 2401413 h 4613564"/>
              <a:gd name="connsiteX37" fmla="*/ 98730 w 6085559"/>
              <a:gd name="connsiteY37" fmla="*/ 3076446 h 4613564"/>
              <a:gd name="connsiteX38" fmla="*/ 98730 w 6085559"/>
              <a:gd name="connsiteY38" fmla="*/ 3751479 h 4613564"/>
              <a:gd name="connsiteX39" fmla="*/ 98730 w 6085559"/>
              <a:gd name="connsiteY39" fmla="*/ 4514834 h 4613564"/>
              <a:gd name="connsiteX40" fmla="*/ 635201 w 6085559"/>
              <a:gd name="connsiteY40" fmla="*/ 4514834 h 4613564"/>
              <a:gd name="connsiteX41" fmla="*/ 1112791 w 6085559"/>
              <a:gd name="connsiteY41" fmla="*/ 4514834 h 4613564"/>
              <a:gd name="connsiteX42" fmla="*/ 1708144 w 6085559"/>
              <a:gd name="connsiteY42" fmla="*/ 4514834 h 4613564"/>
              <a:gd name="connsiteX43" fmla="*/ 2303496 w 6085559"/>
              <a:gd name="connsiteY43" fmla="*/ 4514834 h 4613564"/>
              <a:gd name="connsiteX44" fmla="*/ 3016610 w 6085559"/>
              <a:gd name="connsiteY44" fmla="*/ 4514834 h 4613564"/>
              <a:gd name="connsiteX45" fmla="*/ 3670843 w 6085559"/>
              <a:gd name="connsiteY45" fmla="*/ 4514834 h 4613564"/>
              <a:gd name="connsiteX46" fmla="*/ 4207315 w 6085559"/>
              <a:gd name="connsiteY46" fmla="*/ 4514834 h 4613564"/>
              <a:gd name="connsiteX47" fmla="*/ 4802667 w 6085559"/>
              <a:gd name="connsiteY47" fmla="*/ 4514834 h 4613564"/>
              <a:gd name="connsiteX48" fmla="*/ 5280257 w 6085559"/>
              <a:gd name="connsiteY48" fmla="*/ 4514834 h 4613564"/>
              <a:gd name="connsiteX49" fmla="*/ 5986829 w 6085559"/>
              <a:gd name="connsiteY49" fmla="*/ 4514834 h 4613564"/>
              <a:gd name="connsiteX50" fmla="*/ 5986829 w 6085559"/>
              <a:gd name="connsiteY50" fmla="*/ 3972284 h 4613564"/>
              <a:gd name="connsiteX51" fmla="*/ 5986829 w 6085559"/>
              <a:gd name="connsiteY51" fmla="*/ 3385573 h 4613564"/>
              <a:gd name="connsiteX52" fmla="*/ 5986829 w 6085559"/>
              <a:gd name="connsiteY52" fmla="*/ 2798862 h 4613564"/>
              <a:gd name="connsiteX53" fmla="*/ 5986829 w 6085559"/>
              <a:gd name="connsiteY53" fmla="*/ 2300473 h 4613564"/>
              <a:gd name="connsiteX54" fmla="*/ 5986829 w 6085559"/>
              <a:gd name="connsiteY54" fmla="*/ 1581279 h 4613564"/>
              <a:gd name="connsiteX55" fmla="*/ 5986829 w 6085559"/>
              <a:gd name="connsiteY55" fmla="*/ 994568 h 4613564"/>
              <a:gd name="connsiteX56" fmla="*/ 5986829 w 6085559"/>
              <a:gd name="connsiteY56" fmla="*/ 98730 h 4613564"/>
              <a:gd name="connsiteX57" fmla="*/ 5214834 w 6085559"/>
              <a:gd name="connsiteY57" fmla="*/ 98730 h 4613564"/>
              <a:gd name="connsiteX58" fmla="*/ 4442839 w 6085559"/>
              <a:gd name="connsiteY58" fmla="*/ 98730 h 4613564"/>
              <a:gd name="connsiteX59" fmla="*/ 3788605 w 6085559"/>
              <a:gd name="connsiteY59" fmla="*/ 98730 h 4613564"/>
              <a:gd name="connsiteX60" fmla="*/ 3311015 w 6085559"/>
              <a:gd name="connsiteY60" fmla="*/ 98730 h 4613564"/>
              <a:gd name="connsiteX61" fmla="*/ 2656782 w 6085559"/>
              <a:gd name="connsiteY61" fmla="*/ 98730 h 4613564"/>
              <a:gd name="connsiteX62" fmla="*/ 2002549 w 6085559"/>
              <a:gd name="connsiteY62" fmla="*/ 98730 h 4613564"/>
              <a:gd name="connsiteX63" fmla="*/ 1524958 w 6085559"/>
              <a:gd name="connsiteY63" fmla="*/ 98730 h 4613564"/>
              <a:gd name="connsiteX64" fmla="*/ 811844 w 6085559"/>
              <a:gd name="connsiteY64" fmla="*/ 98730 h 4613564"/>
              <a:gd name="connsiteX65" fmla="*/ 98730 w 6085559"/>
              <a:gd name="connsiteY65" fmla="*/ 98730 h 4613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6085559" h="4613564" fill="none" extrusionOk="0">
                <a:moveTo>
                  <a:pt x="0" y="0"/>
                </a:moveTo>
                <a:cubicBezTo>
                  <a:pt x="290058" y="4553"/>
                  <a:pt x="439823" y="-28313"/>
                  <a:pt x="797884" y="0"/>
                </a:cubicBezTo>
                <a:cubicBezTo>
                  <a:pt x="1155945" y="28313"/>
                  <a:pt x="1243897" y="-21707"/>
                  <a:pt x="1534913" y="0"/>
                </a:cubicBezTo>
                <a:cubicBezTo>
                  <a:pt x="1825929" y="21707"/>
                  <a:pt x="1878646" y="19378"/>
                  <a:pt x="2150231" y="0"/>
                </a:cubicBezTo>
                <a:cubicBezTo>
                  <a:pt x="2421816" y="-19378"/>
                  <a:pt x="2601730" y="-25417"/>
                  <a:pt x="2826404" y="0"/>
                </a:cubicBezTo>
                <a:cubicBezTo>
                  <a:pt x="3051078" y="25417"/>
                  <a:pt x="3307903" y="-5632"/>
                  <a:pt x="3441722" y="0"/>
                </a:cubicBezTo>
                <a:cubicBezTo>
                  <a:pt x="3575541" y="5632"/>
                  <a:pt x="3877990" y="2905"/>
                  <a:pt x="4239606" y="0"/>
                </a:cubicBezTo>
                <a:cubicBezTo>
                  <a:pt x="4601222" y="-2905"/>
                  <a:pt x="4577324" y="-16915"/>
                  <a:pt x="4733213" y="0"/>
                </a:cubicBezTo>
                <a:cubicBezTo>
                  <a:pt x="4889102" y="16915"/>
                  <a:pt x="5272744" y="20032"/>
                  <a:pt x="5470241" y="0"/>
                </a:cubicBezTo>
                <a:cubicBezTo>
                  <a:pt x="5667738" y="-20032"/>
                  <a:pt x="5877310" y="-10111"/>
                  <a:pt x="6085559" y="0"/>
                </a:cubicBezTo>
                <a:cubicBezTo>
                  <a:pt x="6071369" y="274200"/>
                  <a:pt x="6086986" y="480015"/>
                  <a:pt x="6085559" y="612945"/>
                </a:cubicBezTo>
                <a:cubicBezTo>
                  <a:pt x="6084132" y="745876"/>
                  <a:pt x="6107495" y="1113328"/>
                  <a:pt x="6085559" y="1364297"/>
                </a:cubicBezTo>
                <a:cubicBezTo>
                  <a:pt x="6063623" y="1615266"/>
                  <a:pt x="6078988" y="1765532"/>
                  <a:pt x="6085559" y="1977242"/>
                </a:cubicBezTo>
                <a:cubicBezTo>
                  <a:pt x="6092130" y="2188952"/>
                  <a:pt x="6110463" y="2360196"/>
                  <a:pt x="6085559" y="2544051"/>
                </a:cubicBezTo>
                <a:cubicBezTo>
                  <a:pt x="6060655" y="2727906"/>
                  <a:pt x="6107001" y="2908400"/>
                  <a:pt x="6085559" y="3156996"/>
                </a:cubicBezTo>
                <a:cubicBezTo>
                  <a:pt x="6064117" y="3405593"/>
                  <a:pt x="6110069" y="3752424"/>
                  <a:pt x="6085559" y="3908348"/>
                </a:cubicBezTo>
                <a:cubicBezTo>
                  <a:pt x="6061049" y="4064272"/>
                  <a:pt x="6120698" y="4457248"/>
                  <a:pt x="6085559" y="4613564"/>
                </a:cubicBezTo>
                <a:cubicBezTo>
                  <a:pt x="5773239" y="4647180"/>
                  <a:pt x="5727523" y="4629383"/>
                  <a:pt x="5409386" y="4613564"/>
                </a:cubicBezTo>
                <a:cubicBezTo>
                  <a:pt x="5091249" y="4597745"/>
                  <a:pt x="5068155" y="4609678"/>
                  <a:pt x="4794068" y="4613564"/>
                </a:cubicBezTo>
                <a:cubicBezTo>
                  <a:pt x="4519981" y="4617450"/>
                  <a:pt x="4358410" y="4589576"/>
                  <a:pt x="3996184" y="4613564"/>
                </a:cubicBezTo>
                <a:cubicBezTo>
                  <a:pt x="3633958" y="4637552"/>
                  <a:pt x="3568468" y="4647960"/>
                  <a:pt x="3198299" y="4613564"/>
                </a:cubicBezTo>
                <a:cubicBezTo>
                  <a:pt x="2828131" y="4579168"/>
                  <a:pt x="2813814" y="4607467"/>
                  <a:pt x="2704693" y="4613564"/>
                </a:cubicBezTo>
                <a:cubicBezTo>
                  <a:pt x="2595572" y="4619661"/>
                  <a:pt x="2165073" y="4613892"/>
                  <a:pt x="2028520" y="4613564"/>
                </a:cubicBezTo>
                <a:cubicBezTo>
                  <a:pt x="1891967" y="4613236"/>
                  <a:pt x="1566026" y="4645086"/>
                  <a:pt x="1230635" y="4613564"/>
                </a:cubicBezTo>
                <a:cubicBezTo>
                  <a:pt x="895244" y="4582042"/>
                  <a:pt x="279707" y="4675076"/>
                  <a:pt x="0" y="4613564"/>
                </a:cubicBezTo>
                <a:cubicBezTo>
                  <a:pt x="8816" y="4459604"/>
                  <a:pt x="5239" y="4238535"/>
                  <a:pt x="0" y="3954483"/>
                </a:cubicBezTo>
                <a:cubicBezTo>
                  <a:pt x="-5239" y="3670431"/>
                  <a:pt x="-14585" y="3478960"/>
                  <a:pt x="0" y="3249267"/>
                </a:cubicBezTo>
                <a:cubicBezTo>
                  <a:pt x="14585" y="3019574"/>
                  <a:pt x="-6937" y="2825345"/>
                  <a:pt x="0" y="2590187"/>
                </a:cubicBezTo>
                <a:cubicBezTo>
                  <a:pt x="6937" y="2355029"/>
                  <a:pt x="-7386" y="2046256"/>
                  <a:pt x="0" y="1884970"/>
                </a:cubicBezTo>
                <a:cubicBezTo>
                  <a:pt x="7386" y="1723684"/>
                  <a:pt x="-3582" y="1516679"/>
                  <a:pt x="0" y="1364297"/>
                </a:cubicBezTo>
                <a:cubicBezTo>
                  <a:pt x="3582" y="1211915"/>
                  <a:pt x="-4091" y="972787"/>
                  <a:pt x="0" y="751352"/>
                </a:cubicBezTo>
                <a:cubicBezTo>
                  <a:pt x="4091" y="529917"/>
                  <a:pt x="25400" y="347060"/>
                  <a:pt x="0" y="0"/>
                </a:cubicBezTo>
                <a:close/>
                <a:moveTo>
                  <a:pt x="98730" y="98730"/>
                </a:moveTo>
                <a:cubicBezTo>
                  <a:pt x="99506" y="311106"/>
                  <a:pt x="125589" y="504028"/>
                  <a:pt x="98730" y="817924"/>
                </a:cubicBezTo>
                <a:cubicBezTo>
                  <a:pt x="71871" y="1131820"/>
                  <a:pt x="92036" y="1158110"/>
                  <a:pt x="98730" y="1316313"/>
                </a:cubicBezTo>
                <a:cubicBezTo>
                  <a:pt x="105424" y="1474516"/>
                  <a:pt x="87851" y="1656158"/>
                  <a:pt x="98730" y="1903024"/>
                </a:cubicBezTo>
                <a:cubicBezTo>
                  <a:pt x="109609" y="2149890"/>
                  <a:pt x="87057" y="2223786"/>
                  <a:pt x="98730" y="2401413"/>
                </a:cubicBezTo>
                <a:cubicBezTo>
                  <a:pt x="110403" y="2579040"/>
                  <a:pt x="127940" y="2877250"/>
                  <a:pt x="98730" y="3076446"/>
                </a:cubicBezTo>
                <a:cubicBezTo>
                  <a:pt x="69520" y="3275642"/>
                  <a:pt x="86873" y="3453473"/>
                  <a:pt x="98730" y="3751479"/>
                </a:cubicBezTo>
                <a:cubicBezTo>
                  <a:pt x="110587" y="4049485"/>
                  <a:pt x="104588" y="4145954"/>
                  <a:pt x="98730" y="4514834"/>
                </a:cubicBezTo>
                <a:cubicBezTo>
                  <a:pt x="324891" y="4527670"/>
                  <a:pt x="476890" y="4498027"/>
                  <a:pt x="635201" y="4514834"/>
                </a:cubicBezTo>
                <a:cubicBezTo>
                  <a:pt x="793512" y="4531641"/>
                  <a:pt x="923860" y="4518376"/>
                  <a:pt x="1112791" y="4514834"/>
                </a:cubicBezTo>
                <a:cubicBezTo>
                  <a:pt x="1301722" y="4511293"/>
                  <a:pt x="1487882" y="4520701"/>
                  <a:pt x="1708144" y="4514834"/>
                </a:cubicBezTo>
                <a:cubicBezTo>
                  <a:pt x="1928406" y="4508967"/>
                  <a:pt x="2130716" y="4497879"/>
                  <a:pt x="2303496" y="4514834"/>
                </a:cubicBezTo>
                <a:cubicBezTo>
                  <a:pt x="2476276" y="4531789"/>
                  <a:pt x="2822143" y="4506598"/>
                  <a:pt x="3016610" y="4514834"/>
                </a:cubicBezTo>
                <a:cubicBezTo>
                  <a:pt x="3211077" y="4523070"/>
                  <a:pt x="3351812" y="4501686"/>
                  <a:pt x="3670843" y="4514834"/>
                </a:cubicBezTo>
                <a:cubicBezTo>
                  <a:pt x="3989874" y="4527982"/>
                  <a:pt x="3985276" y="4537573"/>
                  <a:pt x="4207315" y="4514834"/>
                </a:cubicBezTo>
                <a:cubicBezTo>
                  <a:pt x="4429354" y="4492095"/>
                  <a:pt x="4643524" y="4491116"/>
                  <a:pt x="4802667" y="4514834"/>
                </a:cubicBezTo>
                <a:cubicBezTo>
                  <a:pt x="4961810" y="4538552"/>
                  <a:pt x="5048160" y="4492253"/>
                  <a:pt x="5280257" y="4514834"/>
                </a:cubicBezTo>
                <a:cubicBezTo>
                  <a:pt x="5512354" y="4537416"/>
                  <a:pt x="5686576" y="4495199"/>
                  <a:pt x="5986829" y="4514834"/>
                </a:cubicBezTo>
                <a:cubicBezTo>
                  <a:pt x="5969337" y="4403176"/>
                  <a:pt x="5967600" y="4150425"/>
                  <a:pt x="5986829" y="3972284"/>
                </a:cubicBezTo>
                <a:cubicBezTo>
                  <a:pt x="6006059" y="3794143"/>
                  <a:pt x="5979389" y="3560535"/>
                  <a:pt x="5986829" y="3385573"/>
                </a:cubicBezTo>
                <a:cubicBezTo>
                  <a:pt x="5994269" y="3210611"/>
                  <a:pt x="6008226" y="2968477"/>
                  <a:pt x="5986829" y="2798862"/>
                </a:cubicBezTo>
                <a:cubicBezTo>
                  <a:pt x="5965432" y="2629247"/>
                  <a:pt x="6011526" y="2462131"/>
                  <a:pt x="5986829" y="2300473"/>
                </a:cubicBezTo>
                <a:cubicBezTo>
                  <a:pt x="5962132" y="2138815"/>
                  <a:pt x="6007839" y="1806988"/>
                  <a:pt x="5986829" y="1581279"/>
                </a:cubicBezTo>
                <a:cubicBezTo>
                  <a:pt x="5965819" y="1355570"/>
                  <a:pt x="5968432" y="1120756"/>
                  <a:pt x="5986829" y="994568"/>
                </a:cubicBezTo>
                <a:cubicBezTo>
                  <a:pt x="6005226" y="868380"/>
                  <a:pt x="5977959" y="296948"/>
                  <a:pt x="5986829" y="98730"/>
                </a:cubicBezTo>
                <a:cubicBezTo>
                  <a:pt x="5631906" y="82885"/>
                  <a:pt x="5571147" y="123716"/>
                  <a:pt x="5214834" y="98730"/>
                </a:cubicBezTo>
                <a:cubicBezTo>
                  <a:pt x="4858521" y="73744"/>
                  <a:pt x="4670049" y="106436"/>
                  <a:pt x="4442839" y="98730"/>
                </a:cubicBezTo>
                <a:cubicBezTo>
                  <a:pt x="4215630" y="91024"/>
                  <a:pt x="3983909" y="88657"/>
                  <a:pt x="3788605" y="98730"/>
                </a:cubicBezTo>
                <a:cubicBezTo>
                  <a:pt x="3593301" y="108803"/>
                  <a:pt x="3476836" y="79620"/>
                  <a:pt x="3311015" y="98730"/>
                </a:cubicBezTo>
                <a:cubicBezTo>
                  <a:pt x="3145194" y="117841"/>
                  <a:pt x="2889516" y="78030"/>
                  <a:pt x="2656782" y="98730"/>
                </a:cubicBezTo>
                <a:cubicBezTo>
                  <a:pt x="2424048" y="119430"/>
                  <a:pt x="2216525" y="96525"/>
                  <a:pt x="2002549" y="98730"/>
                </a:cubicBezTo>
                <a:cubicBezTo>
                  <a:pt x="1788573" y="100935"/>
                  <a:pt x="1635880" y="109711"/>
                  <a:pt x="1524958" y="98730"/>
                </a:cubicBezTo>
                <a:cubicBezTo>
                  <a:pt x="1414036" y="87749"/>
                  <a:pt x="1038986" y="94848"/>
                  <a:pt x="811844" y="98730"/>
                </a:cubicBezTo>
                <a:cubicBezTo>
                  <a:pt x="584702" y="102612"/>
                  <a:pt x="247204" y="132769"/>
                  <a:pt x="98730" y="98730"/>
                </a:cubicBezTo>
                <a:close/>
              </a:path>
              <a:path w="6085559" h="4613564" stroke="0" extrusionOk="0">
                <a:moveTo>
                  <a:pt x="0" y="0"/>
                </a:moveTo>
                <a:cubicBezTo>
                  <a:pt x="314261" y="-5461"/>
                  <a:pt x="586198" y="-13847"/>
                  <a:pt x="797884" y="0"/>
                </a:cubicBezTo>
                <a:cubicBezTo>
                  <a:pt x="1009570" y="13847"/>
                  <a:pt x="1182523" y="-25472"/>
                  <a:pt x="1474058" y="0"/>
                </a:cubicBezTo>
                <a:cubicBezTo>
                  <a:pt x="1765593" y="25472"/>
                  <a:pt x="1827749" y="-16606"/>
                  <a:pt x="2028520" y="0"/>
                </a:cubicBezTo>
                <a:cubicBezTo>
                  <a:pt x="2229291" y="16606"/>
                  <a:pt x="2355325" y="-23285"/>
                  <a:pt x="2522126" y="0"/>
                </a:cubicBezTo>
                <a:cubicBezTo>
                  <a:pt x="2688927" y="23285"/>
                  <a:pt x="2922886" y="18753"/>
                  <a:pt x="3198299" y="0"/>
                </a:cubicBezTo>
                <a:cubicBezTo>
                  <a:pt x="3473712" y="-18753"/>
                  <a:pt x="3664469" y="-19949"/>
                  <a:pt x="3813617" y="0"/>
                </a:cubicBezTo>
                <a:cubicBezTo>
                  <a:pt x="3962765" y="19949"/>
                  <a:pt x="4313016" y="-15982"/>
                  <a:pt x="4489790" y="0"/>
                </a:cubicBezTo>
                <a:cubicBezTo>
                  <a:pt x="4666564" y="15982"/>
                  <a:pt x="4962221" y="-21351"/>
                  <a:pt x="5105108" y="0"/>
                </a:cubicBezTo>
                <a:cubicBezTo>
                  <a:pt x="5247995" y="21351"/>
                  <a:pt x="5682677" y="48141"/>
                  <a:pt x="6085559" y="0"/>
                </a:cubicBezTo>
                <a:cubicBezTo>
                  <a:pt x="6075651" y="146565"/>
                  <a:pt x="6090484" y="305793"/>
                  <a:pt x="6085559" y="520674"/>
                </a:cubicBezTo>
                <a:cubicBezTo>
                  <a:pt x="6080634" y="735555"/>
                  <a:pt x="6052119" y="1079276"/>
                  <a:pt x="6085559" y="1225890"/>
                </a:cubicBezTo>
                <a:cubicBezTo>
                  <a:pt x="6118999" y="1372504"/>
                  <a:pt x="6081526" y="1494475"/>
                  <a:pt x="6085559" y="1746564"/>
                </a:cubicBezTo>
                <a:cubicBezTo>
                  <a:pt x="6089592" y="1998653"/>
                  <a:pt x="6073179" y="2089206"/>
                  <a:pt x="6085559" y="2359508"/>
                </a:cubicBezTo>
                <a:cubicBezTo>
                  <a:pt x="6097939" y="2629810"/>
                  <a:pt x="6093474" y="2781808"/>
                  <a:pt x="6085559" y="2926318"/>
                </a:cubicBezTo>
                <a:cubicBezTo>
                  <a:pt x="6077645" y="3070828"/>
                  <a:pt x="6098323" y="3424551"/>
                  <a:pt x="6085559" y="3585398"/>
                </a:cubicBezTo>
                <a:cubicBezTo>
                  <a:pt x="6072795" y="3746245"/>
                  <a:pt x="6114897" y="4217437"/>
                  <a:pt x="6085559" y="4613564"/>
                </a:cubicBezTo>
                <a:cubicBezTo>
                  <a:pt x="5855144" y="4614533"/>
                  <a:pt x="5704169" y="4593815"/>
                  <a:pt x="5591953" y="4613564"/>
                </a:cubicBezTo>
                <a:cubicBezTo>
                  <a:pt x="5479737" y="4633313"/>
                  <a:pt x="5121034" y="4602388"/>
                  <a:pt x="4976635" y="4613564"/>
                </a:cubicBezTo>
                <a:cubicBezTo>
                  <a:pt x="4832236" y="4624740"/>
                  <a:pt x="4629988" y="4590559"/>
                  <a:pt x="4300462" y="4613564"/>
                </a:cubicBezTo>
                <a:cubicBezTo>
                  <a:pt x="3970936" y="4636569"/>
                  <a:pt x="3964438" y="4622315"/>
                  <a:pt x="3685144" y="4613564"/>
                </a:cubicBezTo>
                <a:cubicBezTo>
                  <a:pt x="3405850" y="4604813"/>
                  <a:pt x="3163640" y="4611537"/>
                  <a:pt x="2948115" y="4613564"/>
                </a:cubicBezTo>
                <a:cubicBezTo>
                  <a:pt x="2732590" y="4615591"/>
                  <a:pt x="2495337" y="4613993"/>
                  <a:pt x="2332798" y="4613564"/>
                </a:cubicBezTo>
                <a:cubicBezTo>
                  <a:pt x="2170259" y="4613135"/>
                  <a:pt x="1900171" y="4626460"/>
                  <a:pt x="1534913" y="4613564"/>
                </a:cubicBezTo>
                <a:cubicBezTo>
                  <a:pt x="1169655" y="4600668"/>
                  <a:pt x="968415" y="4614270"/>
                  <a:pt x="737029" y="4613564"/>
                </a:cubicBezTo>
                <a:cubicBezTo>
                  <a:pt x="505643" y="4612858"/>
                  <a:pt x="327343" y="4593898"/>
                  <a:pt x="0" y="4613564"/>
                </a:cubicBezTo>
                <a:cubicBezTo>
                  <a:pt x="-18468" y="4441854"/>
                  <a:pt x="-3509" y="4116989"/>
                  <a:pt x="0" y="3862212"/>
                </a:cubicBezTo>
                <a:cubicBezTo>
                  <a:pt x="3509" y="3607435"/>
                  <a:pt x="-17188" y="3451220"/>
                  <a:pt x="0" y="3156996"/>
                </a:cubicBezTo>
                <a:cubicBezTo>
                  <a:pt x="17188" y="2862772"/>
                  <a:pt x="27612" y="2641833"/>
                  <a:pt x="0" y="2451780"/>
                </a:cubicBezTo>
                <a:cubicBezTo>
                  <a:pt x="-27612" y="2261727"/>
                  <a:pt x="-12611" y="2006124"/>
                  <a:pt x="0" y="1700428"/>
                </a:cubicBezTo>
                <a:cubicBezTo>
                  <a:pt x="12611" y="1394732"/>
                  <a:pt x="2726" y="1195577"/>
                  <a:pt x="0" y="995212"/>
                </a:cubicBezTo>
                <a:cubicBezTo>
                  <a:pt x="-2726" y="794847"/>
                  <a:pt x="40543" y="401641"/>
                  <a:pt x="0" y="0"/>
                </a:cubicBezTo>
                <a:close/>
                <a:moveTo>
                  <a:pt x="98730" y="98730"/>
                </a:moveTo>
                <a:cubicBezTo>
                  <a:pt x="74788" y="272868"/>
                  <a:pt x="94683" y="493262"/>
                  <a:pt x="98730" y="729602"/>
                </a:cubicBezTo>
                <a:cubicBezTo>
                  <a:pt x="102777" y="965942"/>
                  <a:pt x="96833" y="1105088"/>
                  <a:pt x="98730" y="1404635"/>
                </a:cubicBezTo>
                <a:cubicBezTo>
                  <a:pt x="100627" y="1704182"/>
                  <a:pt x="70417" y="1766541"/>
                  <a:pt x="98730" y="1991346"/>
                </a:cubicBezTo>
                <a:cubicBezTo>
                  <a:pt x="127043" y="2216151"/>
                  <a:pt x="129719" y="2443681"/>
                  <a:pt x="98730" y="2666379"/>
                </a:cubicBezTo>
                <a:cubicBezTo>
                  <a:pt x="67741" y="2889077"/>
                  <a:pt x="114362" y="3138078"/>
                  <a:pt x="98730" y="3385573"/>
                </a:cubicBezTo>
                <a:cubicBezTo>
                  <a:pt x="83098" y="3633068"/>
                  <a:pt x="94403" y="3742431"/>
                  <a:pt x="98730" y="3972284"/>
                </a:cubicBezTo>
                <a:cubicBezTo>
                  <a:pt x="103057" y="4202137"/>
                  <a:pt x="121622" y="4258737"/>
                  <a:pt x="98730" y="4514834"/>
                </a:cubicBezTo>
                <a:cubicBezTo>
                  <a:pt x="248109" y="4537794"/>
                  <a:pt x="394282" y="4494028"/>
                  <a:pt x="576320" y="4514834"/>
                </a:cubicBezTo>
                <a:cubicBezTo>
                  <a:pt x="758358" y="4535641"/>
                  <a:pt x="1000140" y="4538940"/>
                  <a:pt x="1171672" y="4514834"/>
                </a:cubicBezTo>
                <a:cubicBezTo>
                  <a:pt x="1343204" y="4490728"/>
                  <a:pt x="1482514" y="4523162"/>
                  <a:pt x="1708144" y="4514834"/>
                </a:cubicBezTo>
                <a:cubicBezTo>
                  <a:pt x="1933774" y="4506506"/>
                  <a:pt x="1958313" y="4501715"/>
                  <a:pt x="2185734" y="4514834"/>
                </a:cubicBezTo>
                <a:cubicBezTo>
                  <a:pt x="2413155" y="4527954"/>
                  <a:pt x="2470535" y="4528151"/>
                  <a:pt x="2663324" y="4514834"/>
                </a:cubicBezTo>
                <a:cubicBezTo>
                  <a:pt x="2856113" y="4501518"/>
                  <a:pt x="2995887" y="4495099"/>
                  <a:pt x="3140914" y="4514834"/>
                </a:cubicBezTo>
                <a:cubicBezTo>
                  <a:pt x="3285941" y="4534570"/>
                  <a:pt x="3447491" y="4503523"/>
                  <a:pt x="3677386" y="4514834"/>
                </a:cubicBezTo>
                <a:cubicBezTo>
                  <a:pt x="3907281" y="4526145"/>
                  <a:pt x="4140894" y="4492848"/>
                  <a:pt x="4390500" y="4514834"/>
                </a:cubicBezTo>
                <a:cubicBezTo>
                  <a:pt x="4640106" y="4536820"/>
                  <a:pt x="4820224" y="4541411"/>
                  <a:pt x="4985852" y="4514834"/>
                </a:cubicBezTo>
                <a:cubicBezTo>
                  <a:pt x="5151480" y="4488257"/>
                  <a:pt x="5770995" y="4562541"/>
                  <a:pt x="5986829" y="4514834"/>
                </a:cubicBezTo>
                <a:cubicBezTo>
                  <a:pt x="6007664" y="4321177"/>
                  <a:pt x="5968774" y="4096351"/>
                  <a:pt x="5986829" y="3883962"/>
                </a:cubicBezTo>
                <a:cubicBezTo>
                  <a:pt x="6004884" y="3671573"/>
                  <a:pt x="5988115" y="3344359"/>
                  <a:pt x="5986829" y="3208929"/>
                </a:cubicBezTo>
                <a:cubicBezTo>
                  <a:pt x="5985543" y="3073499"/>
                  <a:pt x="5968259" y="2857148"/>
                  <a:pt x="5986829" y="2533896"/>
                </a:cubicBezTo>
                <a:cubicBezTo>
                  <a:pt x="6005399" y="2210644"/>
                  <a:pt x="5980646" y="2259974"/>
                  <a:pt x="5986829" y="1991346"/>
                </a:cubicBezTo>
                <a:cubicBezTo>
                  <a:pt x="5993013" y="1722718"/>
                  <a:pt x="5956188" y="1466962"/>
                  <a:pt x="5986829" y="1316313"/>
                </a:cubicBezTo>
                <a:cubicBezTo>
                  <a:pt x="6017470" y="1165664"/>
                  <a:pt x="6012213" y="985075"/>
                  <a:pt x="5986829" y="773763"/>
                </a:cubicBezTo>
                <a:cubicBezTo>
                  <a:pt x="5961446" y="562451"/>
                  <a:pt x="6004336" y="368539"/>
                  <a:pt x="5986829" y="98730"/>
                </a:cubicBezTo>
                <a:cubicBezTo>
                  <a:pt x="5792749" y="76226"/>
                  <a:pt x="5680927" y="93004"/>
                  <a:pt x="5391477" y="98730"/>
                </a:cubicBezTo>
                <a:cubicBezTo>
                  <a:pt x="5102027" y="104456"/>
                  <a:pt x="5025005" y="78129"/>
                  <a:pt x="4913887" y="98730"/>
                </a:cubicBezTo>
                <a:cubicBezTo>
                  <a:pt x="4802769" y="119332"/>
                  <a:pt x="4454775" y="104239"/>
                  <a:pt x="4318534" y="98730"/>
                </a:cubicBezTo>
                <a:cubicBezTo>
                  <a:pt x="4182293" y="93221"/>
                  <a:pt x="3947126" y="87500"/>
                  <a:pt x="3840944" y="98730"/>
                </a:cubicBezTo>
                <a:cubicBezTo>
                  <a:pt x="3734762" y="109961"/>
                  <a:pt x="3388108" y="71714"/>
                  <a:pt x="3068949" y="98730"/>
                </a:cubicBezTo>
                <a:cubicBezTo>
                  <a:pt x="2749790" y="125746"/>
                  <a:pt x="2676687" y="76558"/>
                  <a:pt x="2296954" y="98730"/>
                </a:cubicBezTo>
                <a:cubicBezTo>
                  <a:pt x="1917222" y="120902"/>
                  <a:pt x="1876894" y="85673"/>
                  <a:pt x="1642720" y="98730"/>
                </a:cubicBezTo>
                <a:cubicBezTo>
                  <a:pt x="1408546" y="111787"/>
                  <a:pt x="1261350" y="75170"/>
                  <a:pt x="1047368" y="98730"/>
                </a:cubicBezTo>
                <a:cubicBezTo>
                  <a:pt x="833386" y="122290"/>
                  <a:pt x="355115" y="129837"/>
                  <a:pt x="98730" y="98730"/>
                </a:cubicBezTo>
                <a:close/>
              </a:path>
            </a:pathLst>
          </a:custGeom>
          <a:solidFill>
            <a:srgbClr val="363D50"/>
          </a:solidFill>
          <a:ln w="19050">
            <a:solidFill>
              <a:srgbClr val="363D50"/>
            </a:solidFill>
            <a:extLst>
              <a:ext uri="{C807C97D-BFC1-408E-A445-0C87EB9F89A2}">
                <ask:lineSketchStyleProps xmlns:ask="http://schemas.microsoft.com/office/drawing/2018/sketchyshapes" sd="1756765344">
                  <a:prstGeom prst="frame">
                    <a:avLst>
                      <a:gd name="adj1" fmla="val 214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1B5E59-4E81-A775-FF25-72DF5A6F4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83" y="1395273"/>
            <a:ext cx="2495898" cy="188621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890BA66-CB07-F530-E090-C8AB35E4E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546" y="3281486"/>
            <a:ext cx="4592053" cy="326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006326-1366-B6BD-DD39-852B238DD9E9}"/>
              </a:ext>
            </a:extLst>
          </p:cNvPr>
          <p:cNvSpPr txBox="1"/>
          <p:nvPr/>
        </p:nvSpPr>
        <p:spPr>
          <a:xfrm>
            <a:off x="7252023" y="3385342"/>
            <a:ext cx="4046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363D50"/>
                </a:solidFill>
                <a:latin typeface="Sitka Small" panose="02000505000000020004" pitchFamily="2" charset="0"/>
              </a:rPr>
              <a:t>Функционал </a:t>
            </a:r>
            <a:r>
              <a:rPr lang="en-US" sz="2000" dirty="0">
                <a:solidFill>
                  <a:srgbClr val="363D50"/>
                </a:solidFill>
                <a:latin typeface="Sitka Small" panose="02000505000000020004" pitchFamily="2" charset="0"/>
              </a:rPr>
              <a:t>SAI</a:t>
            </a:r>
            <a:r>
              <a:rPr lang="ru-RU" sz="2000" dirty="0">
                <a:solidFill>
                  <a:srgbClr val="363D50"/>
                </a:solidFill>
                <a:latin typeface="Sitka Small" panose="02000505000000020004" pitchFamily="2" charset="0"/>
              </a:rPr>
              <a:t> не был нарушен в безопасном режиме</a:t>
            </a:r>
          </a:p>
        </p:txBody>
      </p:sp>
    </p:spTree>
    <p:extLst>
      <p:ext uri="{BB962C8B-B14F-4D97-AF65-F5344CB8AC3E}">
        <p14:creationId xmlns:p14="http://schemas.microsoft.com/office/powerpoint/2010/main" val="2661050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A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4A597-01A3-DA31-A348-192E4869B9C7}"/>
              </a:ext>
            </a:extLst>
          </p:cNvPr>
          <p:cNvSpPr txBox="1"/>
          <p:nvPr/>
        </p:nvSpPr>
        <p:spPr>
          <a:xfrm>
            <a:off x="0" y="145473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363D50"/>
                </a:solidFill>
                <a:latin typeface="Sitka Heading" panose="02000505000000020004" pitchFamily="2" charset="0"/>
              </a:rPr>
              <a:t>Анализ качества </a:t>
            </a:r>
            <a:r>
              <a:rPr lang="en-US" sz="3200" b="1" dirty="0">
                <a:solidFill>
                  <a:srgbClr val="363D50"/>
                </a:solidFill>
                <a:latin typeface="Sitka Heading" panose="02000505000000020004" pitchFamily="2" charset="0"/>
              </a:rPr>
              <a:t>SAI2</a:t>
            </a:r>
            <a:endParaRPr lang="ru-RU" sz="3200" b="1" dirty="0">
              <a:solidFill>
                <a:srgbClr val="363D50"/>
              </a:solidFill>
              <a:latin typeface="Sitka Heading" panose="02000505000000020004" pitchFamily="2" charset="0"/>
            </a:endParaRPr>
          </a:p>
          <a:p>
            <a:pPr algn="ctr"/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E0CB56E-5DAE-0730-4B33-9BE66A6A5ED1}"/>
              </a:ext>
            </a:extLst>
          </p:cNvPr>
          <p:cNvSpPr/>
          <p:nvPr/>
        </p:nvSpPr>
        <p:spPr>
          <a:xfrm>
            <a:off x="547261" y="1007247"/>
            <a:ext cx="4876799" cy="5274393"/>
          </a:xfrm>
          <a:prstGeom prst="rect">
            <a:avLst/>
          </a:prstGeom>
          <a:solidFill>
            <a:srgbClr val="FEFDF9"/>
          </a:solidFill>
          <a:ln>
            <a:solidFill>
              <a:srgbClr val="FEFD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FC005FF-F656-5C21-1B75-732305196DF3}"/>
              </a:ext>
            </a:extLst>
          </p:cNvPr>
          <p:cNvSpPr/>
          <p:nvPr/>
        </p:nvSpPr>
        <p:spPr>
          <a:xfrm>
            <a:off x="6767940" y="1007248"/>
            <a:ext cx="4814459" cy="5274392"/>
          </a:xfrm>
          <a:prstGeom prst="rect">
            <a:avLst/>
          </a:prstGeom>
          <a:solidFill>
            <a:srgbClr val="FEFDF9"/>
          </a:solidFill>
          <a:ln>
            <a:solidFill>
              <a:srgbClr val="FEFD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85637-86C5-039B-67FB-C2411DF99BC8}"/>
              </a:ext>
            </a:extLst>
          </p:cNvPr>
          <p:cNvSpPr txBox="1"/>
          <p:nvPr/>
        </p:nvSpPr>
        <p:spPr>
          <a:xfrm>
            <a:off x="547261" y="1007247"/>
            <a:ext cx="510539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2000" b="0" i="0" dirty="0">
                <a:solidFill>
                  <a:srgbClr val="363D50"/>
                </a:solidFill>
                <a:effectLst/>
                <a:latin typeface="Sitka Small" panose="02000505000000020004" pitchFamily="2" charset="0"/>
              </a:rPr>
              <a:t>Достоинства:</a:t>
            </a:r>
          </a:p>
          <a:p>
            <a:pPr marL="342900" indent="-342900">
              <a:lnSpc>
                <a:spcPct val="150000"/>
              </a:lnSpc>
              <a:buClr>
                <a:srgbClr val="F9CF7B"/>
              </a:buClr>
              <a:buSzPct val="170000"/>
              <a:buFont typeface="Courier New" panose="02070309020205020404" pitchFamily="49" charset="0"/>
              <a:buChar char="o"/>
            </a:pPr>
            <a:r>
              <a:rPr lang="ru-RU" sz="2000" b="0" i="0" dirty="0">
                <a:solidFill>
                  <a:srgbClr val="363D50"/>
                </a:solidFill>
                <a:effectLst/>
                <a:latin typeface="Sitka Small" panose="02000505000000020004" pitchFamily="2" charset="0"/>
              </a:rPr>
              <a:t>Легкий и простой в использовании интерфейс;</a:t>
            </a:r>
          </a:p>
          <a:p>
            <a:pPr marL="342900" indent="-342900">
              <a:lnSpc>
                <a:spcPct val="150000"/>
              </a:lnSpc>
              <a:buClr>
                <a:srgbClr val="F9CF7B"/>
              </a:buClr>
              <a:buSzPct val="170000"/>
              <a:buFont typeface="Courier New" panose="02070309020205020404" pitchFamily="49" charset="0"/>
              <a:buChar char="o"/>
            </a:pPr>
            <a:r>
              <a:rPr lang="ru-RU" sz="2000" b="0" i="0" dirty="0">
                <a:solidFill>
                  <a:srgbClr val="363D50"/>
                </a:solidFill>
                <a:effectLst/>
                <a:latin typeface="Sitka Small" panose="02000505000000020004" pitchFamily="2" charset="0"/>
              </a:rPr>
              <a:t>Компактный размер программы и низкие требования к системным ресурсам;</a:t>
            </a:r>
          </a:p>
          <a:p>
            <a:pPr marL="342900" indent="-342900">
              <a:lnSpc>
                <a:spcPct val="150000"/>
              </a:lnSpc>
              <a:buClr>
                <a:srgbClr val="F9CF7B"/>
              </a:buClr>
              <a:buSzPct val="170000"/>
              <a:buFont typeface="Courier New" panose="02070309020205020404" pitchFamily="49" charset="0"/>
              <a:buChar char="o"/>
            </a:pPr>
            <a:r>
              <a:rPr lang="ru-RU" sz="2000" b="0" i="0" dirty="0">
                <a:solidFill>
                  <a:srgbClr val="363D50"/>
                </a:solidFill>
                <a:effectLst/>
                <a:latin typeface="Sitka Small" panose="02000505000000020004" pitchFamily="2" charset="0"/>
              </a:rPr>
              <a:t>Широкий выбор кистей и инструментов;</a:t>
            </a:r>
          </a:p>
          <a:p>
            <a:pPr marL="342900" indent="-342900">
              <a:lnSpc>
                <a:spcPct val="150000"/>
              </a:lnSpc>
              <a:buClr>
                <a:srgbClr val="F9CF7B"/>
              </a:buClr>
              <a:buSzPct val="170000"/>
              <a:buFont typeface="Courier New" panose="02070309020205020404" pitchFamily="49" charset="0"/>
              <a:buChar char="o"/>
            </a:pPr>
            <a:r>
              <a:rPr lang="ru-RU" sz="2000" b="0" i="0" dirty="0">
                <a:solidFill>
                  <a:srgbClr val="363D50"/>
                </a:solidFill>
                <a:effectLst/>
                <a:latin typeface="Sitka Small" panose="02000505000000020004" pitchFamily="2" charset="0"/>
              </a:rPr>
              <a:t>Разнообразные настройки</a:t>
            </a:r>
          </a:p>
          <a:p>
            <a:pPr marL="342900" indent="-342900">
              <a:lnSpc>
                <a:spcPct val="150000"/>
              </a:lnSpc>
              <a:buClr>
                <a:srgbClr val="F9CF7B"/>
              </a:buClr>
              <a:buSzPct val="170000"/>
              <a:buFont typeface="Courier New" panose="02070309020205020404" pitchFamily="49" charset="0"/>
              <a:buChar char="o"/>
            </a:pPr>
            <a:r>
              <a:rPr lang="ru-RU" sz="2000" b="0" i="0" dirty="0">
                <a:solidFill>
                  <a:srgbClr val="363D50"/>
                </a:solidFill>
                <a:effectLst/>
                <a:latin typeface="Sitka Small" panose="02000505000000020004" pitchFamily="2" charset="0"/>
              </a:rPr>
              <a:t>Поддержка работы с </a:t>
            </a:r>
            <a:r>
              <a:rPr lang="ru-RU" sz="2000" dirty="0">
                <a:solidFill>
                  <a:srgbClr val="363D50"/>
                </a:solidFill>
                <a:latin typeface="Sitka Small" panose="02000505000000020004" pitchFamily="2" charset="0"/>
              </a:rPr>
              <a:t>планшетам</a:t>
            </a:r>
            <a:r>
              <a:rPr lang="ru-RU" sz="2000" b="0" i="0" dirty="0">
                <a:solidFill>
                  <a:srgbClr val="363D50"/>
                </a:solidFill>
                <a:effectLst/>
                <a:latin typeface="Sitka Small" panose="02000505000000020004" pitchFamily="2" charset="0"/>
              </a:rPr>
              <a:t>и и стилусами.</a:t>
            </a:r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C5B8C-34F6-5934-70B3-A54827B26CBA}"/>
              </a:ext>
            </a:extLst>
          </p:cNvPr>
          <p:cNvSpPr txBox="1"/>
          <p:nvPr/>
        </p:nvSpPr>
        <p:spPr>
          <a:xfrm>
            <a:off x="6979221" y="1007248"/>
            <a:ext cx="481445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2000" b="0" i="0" dirty="0">
                <a:solidFill>
                  <a:srgbClr val="363D50"/>
                </a:solidFill>
                <a:effectLst/>
                <a:latin typeface="Sitka Small" panose="02000505000000020004" pitchFamily="2" charset="0"/>
              </a:rPr>
              <a:t>Недостатки:</a:t>
            </a:r>
          </a:p>
          <a:p>
            <a:pPr marL="342900" indent="-342900" algn="l">
              <a:lnSpc>
                <a:spcPct val="150000"/>
              </a:lnSpc>
              <a:buClr>
                <a:srgbClr val="F9CF7B"/>
              </a:buClr>
              <a:buSzPct val="170000"/>
              <a:buFont typeface="Courier New" panose="02070309020205020404" pitchFamily="49" charset="0"/>
              <a:buChar char="o"/>
            </a:pPr>
            <a:r>
              <a:rPr lang="ru-RU" sz="2000" b="0" i="0" dirty="0">
                <a:solidFill>
                  <a:srgbClr val="363D50"/>
                </a:solidFill>
                <a:effectLst/>
                <a:latin typeface="Sitka Small" panose="02000505000000020004" pitchFamily="2" charset="0"/>
              </a:rPr>
              <a:t>Ограниченные возможности для редактирования текста и векторных изображений;</a:t>
            </a:r>
          </a:p>
          <a:p>
            <a:pPr marL="342900" indent="-342900" algn="l">
              <a:lnSpc>
                <a:spcPct val="150000"/>
              </a:lnSpc>
              <a:buClr>
                <a:srgbClr val="F9CF7B"/>
              </a:buClr>
              <a:buSzPct val="170000"/>
              <a:buFont typeface="Courier New" panose="02070309020205020404" pitchFamily="49" charset="0"/>
              <a:buChar char="o"/>
            </a:pPr>
            <a:r>
              <a:rPr lang="ru-RU" sz="2000" b="0" i="0" dirty="0">
                <a:solidFill>
                  <a:srgbClr val="363D50"/>
                </a:solidFill>
                <a:effectLst/>
                <a:latin typeface="Sitka Small" panose="02000505000000020004" pitchFamily="2" charset="0"/>
              </a:rPr>
              <a:t>Отсутствие функции для работы с 3D-моделями;</a:t>
            </a:r>
          </a:p>
          <a:p>
            <a:pPr marL="342900" indent="-342900" algn="l">
              <a:lnSpc>
                <a:spcPct val="150000"/>
              </a:lnSpc>
              <a:buClr>
                <a:srgbClr val="F9CF7B"/>
              </a:buClr>
              <a:buSzPct val="170000"/>
              <a:buFont typeface="Courier New" panose="02070309020205020404" pitchFamily="49" charset="0"/>
              <a:buChar char="o"/>
            </a:pPr>
            <a:r>
              <a:rPr lang="ru-RU" sz="2000" b="0" i="0" dirty="0">
                <a:solidFill>
                  <a:srgbClr val="363D50"/>
                </a:solidFill>
                <a:effectLst/>
                <a:latin typeface="Sitka Small" panose="02000505000000020004" pitchFamily="2" charset="0"/>
              </a:rPr>
              <a:t>Отсутствие возможности работы с анимацией;</a:t>
            </a:r>
          </a:p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70C77B1-A05D-3DA7-3568-08D0235C66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70508" r="97805">
                        <a14:foregroundMark x1="95885" y1="17407" x2="97257" y2="35556"/>
                        <a14:foregroundMark x1="96967" y1="49099" x2="96845" y2="54815"/>
                        <a14:foregroundMark x1="97257" y1="35556" x2="97118" y2="42027"/>
                        <a14:foregroundMark x1="96845" y1="54815" x2="97805" y2="56667"/>
                        <a14:backgroundMark x1="98080" y1="44074" x2="97805" y2="47407"/>
                        <a14:backgroundMark x1="97805" y1="42222" x2="97531" y2="49259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67257"/>
          <a:stretch/>
        </p:blipFill>
        <p:spPr>
          <a:xfrm>
            <a:off x="4904178" y="4105979"/>
            <a:ext cx="2612240" cy="29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603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481</Words>
  <Application>Microsoft Office PowerPoint</Application>
  <PresentationFormat>Широкоэкранный</PresentationFormat>
  <Paragraphs>68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Franklin Gothic Demi Cond</vt:lpstr>
      <vt:lpstr>Sitka Heading</vt:lpstr>
      <vt:lpstr>Sitka Small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Учебная практика по ПМ.04  «Сопровождение и обслуживание ПО КС» Тема: «Paint tool SAI»</dc:title>
  <dc:creator>. BANZAR</dc:creator>
  <cp:lastModifiedBy>Саша Заведеева</cp:lastModifiedBy>
  <cp:revision>5</cp:revision>
  <dcterms:created xsi:type="dcterms:W3CDTF">2023-03-05T00:52:14Z</dcterms:created>
  <dcterms:modified xsi:type="dcterms:W3CDTF">2023-03-05T11:39:02Z</dcterms:modified>
</cp:coreProperties>
</file>